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7.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1.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8" r:id="rId2"/>
    <p:sldId id="298" r:id="rId3"/>
    <p:sldId id="346" r:id="rId4"/>
    <p:sldId id="278" r:id="rId5"/>
    <p:sldId id="333" r:id="rId6"/>
    <p:sldId id="300" r:id="rId7"/>
    <p:sldId id="301" r:id="rId8"/>
    <p:sldId id="302" r:id="rId9"/>
    <p:sldId id="303" r:id="rId10"/>
    <p:sldId id="281" r:id="rId11"/>
    <p:sldId id="304" r:id="rId12"/>
    <p:sldId id="305" r:id="rId13"/>
    <p:sldId id="306" r:id="rId14"/>
    <p:sldId id="307" r:id="rId15"/>
    <p:sldId id="308" r:id="rId16"/>
    <p:sldId id="317" r:id="rId17"/>
    <p:sldId id="336" r:id="rId18"/>
    <p:sldId id="353" r:id="rId19"/>
    <p:sldId id="343" r:id="rId20"/>
    <p:sldId id="337" r:id="rId21"/>
    <p:sldId id="338" r:id="rId22"/>
    <p:sldId id="341" r:id="rId23"/>
    <p:sldId id="339" r:id="rId24"/>
    <p:sldId id="351" r:id="rId25"/>
    <p:sldId id="349" r:id="rId26"/>
    <p:sldId id="340" r:id="rId27"/>
    <p:sldId id="352" r:id="rId28"/>
    <p:sldId id="318" r:id="rId29"/>
    <p:sldId id="322" r:id="rId30"/>
    <p:sldId id="323" r:id="rId31"/>
    <p:sldId id="354" r:id="rId32"/>
    <p:sldId id="324" r:id="rId33"/>
    <p:sldId id="319" r:id="rId34"/>
    <p:sldId id="325" r:id="rId35"/>
    <p:sldId id="348" r:id="rId36"/>
    <p:sldId id="309" r:id="rId37"/>
    <p:sldId id="310" r:id="rId38"/>
    <p:sldId id="311" r:id="rId39"/>
    <p:sldId id="313" r:id="rId40"/>
    <p:sldId id="314" r:id="rId41"/>
    <p:sldId id="315" r:id="rId42"/>
    <p:sldId id="344" r:id="rId43"/>
    <p:sldId id="326" r:id="rId44"/>
    <p:sldId id="335" r:id="rId45"/>
    <p:sldId id="345" r:id="rId46"/>
    <p:sldId id="334" r:id="rId47"/>
    <p:sldId id="327" r:id="rId48"/>
    <p:sldId id="320" r:id="rId49"/>
    <p:sldId id="347" r:id="rId50"/>
    <p:sldId id="330" r:id="rId51"/>
    <p:sldId id="350" r:id="rId52"/>
    <p:sldId id="332" r:id="rId53"/>
    <p:sldId id="279" r:id="rId5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20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59" autoAdjust="0"/>
  </p:normalViewPr>
  <p:slideViewPr>
    <p:cSldViewPr>
      <p:cViewPr varScale="1">
        <p:scale>
          <a:sx n="102" d="100"/>
          <a:sy n="102" d="100"/>
        </p:scale>
        <p:origin x="-12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8.xml.rels><?xml version="1.0" encoding="UTF-8" standalone="yes"?>
<Relationships xmlns="http://schemas.openxmlformats.org/package/2006/relationships"><Relationship Id="rId1" Type="http://schemas.openxmlformats.org/officeDocument/2006/relationships/image" Target="../media/image6.png"/></Relationships>
</file>

<file path=ppt/diagrams/_rels/drawing8.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E23121-55A4-4A21-AE61-C71939A321F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9417C519-08CE-4B50-B8BB-8022CA1F0BF2}">
      <dgm:prSet phldrT="[文本]"/>
      <dgm:spPr/>
      <dgm:t>
        <a:bodyPr/>
        <a:lstStyle/>
        <a:p>
          <a:r>
            <a:rPr lang="zh-CN" altLang="en-US" b="1" dirty="0" smtClean="0"/>
            <a:t>第一部分：</a:t>
          </a:r>
          <a:r>
            <a:rPr lang="zh-CN" b="1" dirty="0" smtClean="0"/>
            <a:t>清查什么</a:t>
          </a:r>
          <a:endParaRPr lang="zh-CN" altLang="en-US" dirty="0"/>
        </a:p>
      </dgm:t>
    </dgm:pt>
    <dgm:pt modelId="{9CE25EA6-A73E-4605-8675-C5EAF18D508B}" type="parTrans" cxnId="{F522D304-A439-4E66-9992-1486F8A8EFC0}">
      <dgm:prSet/>
      <dgm:spPr/>
      <dgm:t>
        <a:bodyPr/>
        <a:lstStyle/>
        <a:p>
          <a:endParaRPr lang="zh-CN" altLang="en-US"/>
        </a:p>
      </dgm:t>
    </dgm:pt>
    <dgm:pt modelId="{51EAB03C-3EBD-4E61-AC20-DE8BAB5513D9}" type="sibTrans" cxnId="{F522D304-A439-4E66-9992-1486F8A8EFC0}">
      <dgm:prSet/>
      <dgm:spPr/>
      <dgm:t>
        <a:bodyPr/>
        <a:lstStyle/>
        <a:p>
          <a:endParaRPr lang="zh-CN" altLang="en-US"/>
        </a:p>
      </dgm:t>
    </dgm:pt>
    <dgm:pt modelId="{16F74177-B6DB-4080-9D85-198737BE578C}">
      <dgm:prSet phldrT="[文本]"/>
      <dgm:spPr/>
      <dgm:t>
        <a:bodyPr/>
        <a:lstStyle/>
        <a:p>
          <a:r>
            <a:rPr lang="zh-CN" altLang="en-US" b="1" dirty="0" smtClean="0"/>
            <a:t>第二部分：</a:t>
          </a:r>
          <a:r>
            <a:rPr lang="zh-CN" b="1" dirty="0" smtClean="0"/>
            <a:t>如何清查</a:t>
          </a:r>
          <a:endParaRPr lang="zh-CN" altLang="en-US" dirty="0"/>
        </a:p>
      </dgm:t>
    </dgm:pt>
    <dgm:pt modelId="{9060C12C-2FB0-4D72-8E29-A41E76BC4C7D}" type="parTrans" cxnId="{F9F3B70C-64B1-470F-B879-C248042B5C58}">
      <dgm:prSet/>
      <dgm:spPr/>
      <dgm:t>
        <a:bodyPr/>
        <a:lstStyle/>
        <a:p>
          <a:endParaRPr lang="zh-CN" altLang="en-US"/>
        </a:p>
      </dgm:t>
    </dgm:pt>
    <dgm:pt modelId="{DA484FD2-B24C-422B-B7A0-6EAB78C61133}" type="sibTrans" cxnId="{F9F3B70C-64B1-470F-B879-C248042B5C58}">
      <dgm:prSet/>
      <dgm:spPr/>
      <dgm:t>
        <a:bodyPr/>
        <a:lstStyle/>
        <a:p>
          <a:endParaRPr lang="zh-CN" altLang="en-US"/>
        </a:p>
      </dgm:t>
    </dgm:pt>
    <dgm:pt modelId="{A8D751AF-7D52-4C31-AB4E-BAE7E1D664DA}">
      <dgm:prSet phldrT="[文本]"/>
      <dgm:spPr/>
      <dgm:t>
        <a:bodyPr/>
        <a:lstStyle/>
        <a:p>
          <a:r>
            <a:rPr lang="zh-CN" altLang="en-US" b="1" dirty="0" smtClean="0"/>
            <a:t>第三部分：</a:t>
          </a:r>
          <a:r>
            <a:rPr lang="zh-CN" b="1" dirty="0" smtClean="0"/>
            <a:t>报表填报</a:t>
          </a:r>
          <a:endParaRPr lang="zh-CN" altLang="en-US" dirty="0"/>
        </a:p>
      </dgm:t>
    </dgm:pt>
    <dgm:pt modelId="{166F3334-CC9C-4F5A-9F21-8CD493B6DF20}" type="parTrans" cxnId="{B95A2FFE-DC02-4E3E-9913-9DD862A13504}">
      <dgm:prSet/>
      <dgm:spPr/>
      <dgm:t>
        <a:bodyPr/>
        <a:lstStyle/>
        <a:p>
          <a:endParaRPr lang="zh-CN" altLang="en-US"/>
        </a:p>
      </dgm:t>
    </dgm:pt>
    <dgm:pt modelId="{B7E5BFCB-70AE-415F-AD40-E207026654AD}" type="sibTrans" cxnId="{B95A2FFE-DC02-4E3E-9913-9DD862A13504}">
      <dgm:prSet/>
      <dgm:spPr/>
      <dgm:t>
        <a:bodyPr/>
        <a:lstStyle/>
        <a:p>
          <a:endParaRPr lang="zh-CN" altLang="en-US"/>
        </a:p>
      </dgm:t>
    </dgm:pt>
    <dgm:pt modelId="{29022B36-AC52-4662-9C85-226197E6680F}">
      <dgm:prSet phldrT="[文本]"/>
      <dgm:spPr/>
      <dgm:t>
        <a:bodyPr/>
        <a:lstStyle/>
        <a:p>
          <a:r>
            <a:rPr lang="zh-CN" altLang="en-US" b="1" dirty="0" smtClean="0"/>
            <a:t>第四部分：</a:t>
          </a:r>
          <a:r>
            <a:rPr lang="zh-CN" b="1" dirty="0" smtClean="0"/>
            <a:t>清查结果及报送材料</a:t>
          </a:r>
          <a:endParaRPr lang="zh-CN" altLang="en-US" dirty="0"/>
        </a:p>
      </dgm:t>
    </dgm:pt>
    <dgm:pt modelId="{776F1161-EA89-4838-BBB6-9BFD93E7D5CE}" type="parTrans" cxnId="{13E43896-2AC3-453A-AA6A-46D4DB413790}">
      <dgm:prSet/>
      <dgm:spPr/>
      <dgm:t>
        <a:bodyPr/>
        <a:lstStyle/>
        <a:p>
          <a:endParaRPr lang="zh-CN" altLang="en-US"/>
        </a:p>
      </dgm:t>
    </dgm:pt>
    <dgm:pt modelId="{33F0FAD3-F3D5-4BCE-A6F2-94B325BA5FED}" type="sibTrans" cxnId="{13E43896-2AC3-453A-AA6A-46D4DB413790}">
      <dgm:prSet/>
      <dgm:spPr/>
      <dgm:t>
        <a:bodyPr/>
        <a:lstStyle/>
        <a:p>
          <a:endParaRPr lang="zh-CN" altLang="en-US"/>
        </a:p>
      </dgm:t>
    </dgm:pt>
    <dgm:pt modelId="{2C622CEA-4999-4BD8-838B-D0F7F02EBAB1}">
      <dgm:prSet phldrT="[文本]"/>
      <dgm:spPr/>
      <dgm:t>
        <a:bodyPr/>
        <a:lstStyle/>
        <a:p>
          <a:r>
            <a:rPr lang="zh-CN" altLang="en-US" b="1" dirty="0" smtClean="0"/>
            <a:t>第五部分：</a:t>
          </a:r>
          <a:r>
            <a:rPr lang="zh-CN" b="1" dirty="0" smtClean="0"/>
            <a:t>其他注意事项</a:t>
          </a:r>
          <a:endParaRPr lang="zh-CN" altLang="en-US" dirty="0"/>
        </a:p>
      </dgm:t>
    </dgm:pt>
    <dgm:pt modelId="{7D5E2DED-C08B-4A83-9F3C-8B7ABB402665}" type="parTrans" cxnId="{899C2196-FBD3-4838-BB61-6089D0BF3BCB}">
      <dgm:prSet/>
      <dgm:spPr/>
      <dgm:t>
        <a:bodyPr/>
        <a:lstStyle/>
        <a:p>
          <a:endParaRPr lang="zh-CN" altLang="en-US"/>
        </a:p>
      </dgm:t>
    </dgm:pt>
    <dgm:pt modelId="{EA89B8C9-0C0B-45E7-A625-8574269E41A3}" type="sibTrans" cxnId="{899C2196-FBD3-4838-BB61-6089D0BF3BCB}">
      <dgm:prSet/>
      <dgm:spPr/>
      <dgm:t>
        <a:bodyPr/>
        <a:lstStyle/>
        <a:p>
          <a:endParaRPr lang="zh-CN" altLang="en-US"/>
        </a:p>
      </dgm:t>
    </dgm:pt>
    <dgm:pt modelId="{544692A8-C2EA-49F6-B4E3-4DFC8351AC78}" type="pres">
      <dgm:prSet presAssocID="{21E23121-55A4-4A21-AE61-C71939A321FF}" presName="linear" presStyleCnt="0">
        <dgm:presLayoutVars>
          <dgm:dir/>
          <dgm:animLvl val="lvl"/>
          <dgm:resizeHandles val="exact"/>
        </dgm:presLayoutVars>
      </dgm:prSet>
      <dgm:spPr/>
      <dgm:t>
        <a:bodyPr/>
        <a:lstStyle/>
        <a:p>
          <a:endParaRPr lang="zh-CN" altLang="en-US"/>
        </a:p>
      </dgm:t>
    </dgm:pt>
    <dgm:pt modelId="{83EE273E-EF5A-4BE6-9D68-DC46C79A409D}" type="pres">
      <dgm:prSet presAssocID="{9417C519-08CE-4B50-B8BB-8022CA1F0BF2}" presName="parentLin" presStyleCnt="0"/>
      <dgm:spPr/>
    </dgm:pt>
    <dgm:pt modelId="{972A5424-23C8-46CB-83C4-DE88FC0B5097}" type="pres">
      <dgm:prSet presAssocID="{9417C519-08CE-4B50-B8BB-8022CA1F0BF2}" presName="parentLeftMargin" presStyleLbl="node1" presStyleIdx="0" presStyleCnt="5"/>
      <dgm:spPr/>
      <dgm:t>
        <a:bodyPr/>
        <a:lstStyle/>
        <a:p>
          <a:endParaRPr lang="zh-CN" altLang="en-US"/>
        </a:p>
      </dgm:t>
    </dgm:pt>
    <dgm:pt modelId="{73741A21-EFF5-4313-A09C-DE3265C8573C}" type="pres">
      <dgm:prSet presAssocID="{9417C519-08CE-4B50-B8BB-8022CA1F0BF2}" presName="parentText" presStyleLbl="node1" presStyleIdx="0" presStyleCnt="5">
        <dgm:presLayoutVars>
          <dgm:chMax val="0"/>
          <dgm:bulletEnabled val="1"/>
        </dgm:presLayoutVars>
      </dgm:prSet>
      <dgm:spPr/>
      <dgm:t>
        <a:bodyPr/>
        <a:lstStyle/>
        <a:p>
          <a:endParaRPr lang="zh-CN" altLang="en-US"/>
        </a:p>
      </dgm:t>
    </dgm:pt>
    <dgm:pt modelId="{1DA52360-07D8-476B-B158-DB0771284AD2}" type="pres">
      <dgm:prSet presAssocID="{9417C519-08CE-4B50-B8BB-8022CA1F0BF2}" presName="negativeSpace" presStyleCnt="0"/>
      <dgm:spPr/>
    </dgm:pt>
    <dgm:pt modelId="{1792355A-1F3B-4277-85DB-3282449D3411}" type="pres">
      <dgm:prSet presAssocID="{9417C519-08CE-4B50-B8BB-8022CA1F0BF2}" presName="childText" presStyleLbl="conFgAcc1" presStyleIdx="0" presStyleCnt="5">
        <dgm:presLayoutVars>
          <dgm:bulletEnabled val="1"/>
        </dgm:presLayoutVars>
      </dgm:prSet>
      <dgm:spPr/>
    </dgm:pt>
    <dgm:pt modelId="{C4C7C267-5D4C-45B4-9AE3-7C4963E78219}" type="pres">
      <dgm:prSet presAssocID="{51EAB03C-3EBD-4E61-AC20-DE8BAB5513D9}" presName="spaceBetweenRectangles" presStyleCnt="0"/>
      <dgm:spPr/>
    </dgm:pt>
    <dgm:pt modelId="{8F272465-DAD0-48A6-9CA9-D873866245FA}" type="pres">
      <dgm:prSet presAssocID="{16F74177-B6DB-4080-9D85-198737BE578C}" presName="parentLin" presStyleCnt="0"/>
      <dgm:spPr/>
    </dgm:pt>
    <dgm:pt modelId="{6F06D1C0-B0FA-4C11-B96A-5E1012EB9543}" type="pres">
      <dgm:prSet presAssocID="{16F74177-B6DB-4080-9D85-198737BE578C}" presName="parentLeftMargin" presStyleLbl="node1" presStyleIdx="0" presStyleCnt="5"/>
      <dgm:spPr/>
      <dgm:t>
        <a:bodyPr/>
        <a:lstStyle/>
        <a:p>
          <a:endParaRPr lang="zh-CN" altLang="en-US"/>
        </a:p>
      </dgm:t>
    </dgm:pt>
    <dgm:pt modelId="{F679E999-EDDB-416D-9937-E50660445DFC}" type="pres">
      <dgm:prSet presAssocID="{16F74177-B6DB-4080-9D85-198737BE578C}" presName="parentText" presStyleLbl="node1" presStyleIdx="1" presStyleCnt="5">
        <dgm:presLayoutVars>
          <dgm:chMax val="0"/>
          <dgm:bulletEnabled val="1"/>
        </dgm:presLayoutVars>
      </dgm:prSet>
      <dgm:spPr/>
      <dgm:t>
        <a:bodyPr/>
        <a:lstStyle/>
        <a:p>
          <a:endParaRPr lang="zh-CN" altLang="en-US"/>
        </a:p>
      </dgm:t>
    </dgm:pt>
    <dgm:pt modelId="{A2D71F65-CAD1-40AD-A419-BD32C838273A}" type="pres">
      <dgm:prSet presAssocID="{16F74177-B6DB-4080-9D85-198737BE578C}" presName="negativeSpace" presStyleCnt="0"/>
      <dgm:spPr/>
    </dgm:pt>
    <dgm:pt modelId="{8A6E2395-E17A-4DDD-A4E0-EB205B016233}" type="pres">
      <dgm:prSet presAssocID="{16F74177-B6DB-4080-9D85-198737BE578C}" presName="childText" presStyleLbl="conFgAcc1" presStyleIdx="1" presStyleCnt="5">
        <dgm:presLayoutVars>
          <dgm:bulletEnabled val="1"/>
        </dgm:presLayoutVars>
      </dgm:prSet>
      <dgm:spPr/>
    </dgm:pt>
    <dgm:pt modelId="{D204D8DF-91C8-435D-9A2A-D90E2DCCC0A6}" type="pres">
      <dgm:prSet presAssocID="{DA484FD2-B24C-422B-B7A0-6EAB78C61133}" presName="spaceBetweenRectangles" presStyleCnt="0"/>
      <dgm:spPr/>
    </dgm:pt>
    <dgm:pt modelId="{7D99360D-B2FB-49CD-ADA9-E9BB1B94D590}" type="pres">
      <dgm:prSet presAssocID="{A8D751AF-7D52-4C31-AB4E-BAE7E1D664DA}" presName="parentLin" presStyleCnt="0"/>
      <dgm:spPr/>
    </dgm:pt>
    <dgm:pt modelId="{435ADBA2-A85E-4C7E-B620-6A033829D443}" type="pres">
      <dgm:prSet presAssocID="{A8D751AF-7D52-4C31-AB4E-BAE7E1D664DA}" presName="parentLeftMargin" presStyleLbl="node1" presStyleIdx="1" presStyleCnt="5"/>
      <dgm:spPr/>
      <dgm:t>
        <a:bodyPr/>
        <a:lstStyle/>
        <a:p>
          <a:endParaRPr lang="zh-CN" altLang="en-US"/>
        </a:p>
      </dgm:t>
    </dgm:pt>
    <dgm:pt modelId="{D62340E3-69DB-4D4F-8160-501F10923EC9}" type="pres">
      <dgm:prSet presAssocID="{A8D751AF-7D52-4C31-AB4E-BAE7E1D664DA}" presName="parentText" presStyleLbl="node1" presStyleIdx="2" presStyleCnt="5">
        <dgm:presLayoutVars>
          <dgm:chMax val="0"/>
          <dgm:bulletEnabled val="1"/>
        </dgm:presLayoutVars>
      </dgm:prSet>
      <dgm:spPr/>
      <dgm:t>
        <a:bodyPr/>
        <a:lstStyle/>
        <a:p>
          <a:endParaRPr lang="zh-CN" altLang="en-US"/>
        </a:p>
      </dgm:t>
    </dgm:pt>
    <dgm:pt modelId="{70CDACA2-39A5-4B76-89E8-B09AEBFE1BBE}" type="pres">
      <dgm:prSet presAssocID="{A8D751AF-7D52-4C31-AB4E-BAE7E1D664DA}" presName="negativeSpace" presStyleCnt="0"/>
      <dgm:spPr/>
    </dgm:pt>
    <dgm:pt modelId="{01AAB184-9B0F-4129-9E77-606011871CA9}" type="pres">
      <dgm:prSet presAssocID="{A8D751AF-7D52-4C31-AB4E-BAE7E1D664DA}" presName="childText" presStyleLbl="conFgAcc1" presStyleIdx="2" presStyleCnt="5">
        <dgm:presLayoutVars>
          <dgm:bulletEnabled val="1"/>
        </dgm:presLayoutVars>
      </dgm:prSet>
      <dgm:spPr/>
    </dgm:pt>
    <dgm:pt modelId="{F5F90445-A061-4EB2-9EF5-A260B0136D1F}" type="pres">
      <dgm:prSet presAssocID="{B7E5BFCB-70AE-415F-AD40-E207026654AD}" presName="spaceBetweenRectangles" presStyleCnt="0"/>
      <dgm:spPr/>
    </dgm:pt>
    <dgm:pt modelId="{F7987E76-A979-46F1-AB2F-904400FC5425}" type="pres">
      <dgm:prSet presAssocID="{29022B36-AC52-4662-9C85-226197E6680F}" presName="parentLin" presStyleCnt="0"/>
      <dgm:spPr/>
    </dgm:pt>
    <dgm:pt modelId="{3CA375D7-342F-4548-8066-905699CDB775}" type="pres">
      <dgm:prSet presAssocID="{29022B36-AC52-4662-9C85-226197E6680F}" presName="parentLeftMargin" presStyleLbl="node1" presStyleIdx="2" presStyleCnt="5"/>
      <dgm:spPr/>
      <dgm:t>
        <a:bodyPr/>
        <a:lstStyle/>
        <a:p>
          <a:endParaRPr lang="zh-CN" altLang="en-US"/>
        </a:p>
      </dgm:t>
    </dgm:pt>
    <dgm:pt modelId="{CE990CA5-AE80-470B-B23E-590B6090CEA3}" type="pres">
      <dgm:prSet presAssocID="{29022B36-AC52-4662-9C85-226197E6680F}" presName="parentText" presStyleLbl="node1" presStyleIdx="3" presStyleCnt="5">
        <dgm:presLayoutVars>
          <dgm:chMax val="0"/>
          <dgm:bulletEnabled val="1"/>
        </dgm:presLayoutVars>
      </dgm:prSet>
      <dgm:spPr/>
      <dgm:t>
        <a:bodyPr/>
        <a:lstStyle/>
        <a:p>
          <a:endParaRPr lang="zh-CN" altLang="en-US"/>
        </a:p>
      </dgm:t>
    </dgm:pt>
    <dgm:pt modelId="{094AFFFB-9BF2-47CB-A15F-59A27D02C232}" type="pres">
      <dgm:prSet presAssocID="{29022B36-AC52-4662-9C85-226197E6680F}" presName="negativeSpace" presStyleCnt="0"/>
      <dgm:spPr/>
    </dgm:pt>
    <dgm:pt modelId="{7ACDAE5F-C1BA-4E29-8740-01BE4BDEF315}" type="pres">
      <dgm:prSet presAssocID="{29022B36-AC52-4662-9C85-226197E6680F}" presName="childText" presStyleLbl="conFgAcc1" presStyleIdx="3" presStyleCnt="5">
        <dgm:presLayoutVars>
          <dgm:bulletEnabled val="1"/>
        </dgm:presLayoutVars>
      </dgm:prSet>
      <dgm:spPr/>
    </dgm:pt>
    <dgm:pt modelId="{827ADDA8-BA74-4169-BF20-A2D22FC0B776}" type="pres">
      <dgm:prSet presAssocID="{33F0FAD3-F3D5-4BCE-A6F2-94B325BA5FED}" presName="spaceBetweenRectangles" presStyleCnt="0"/>
      <dgm:spPr/>
    </dgm:pt>
    <dgm:pt modelId="{8DF3DBF3-53B3-4C3F-B613-DF3E4E05A4A2}" type="pres">
      <dgm:prSet presAssocID="{2C622CEA-4999-4BD8-838B-D0F7F02EBAB1}" presName="parentLin" presStyleCnt="0"/>
      <dgm:spPr/>
    </dgm:pt>
    <dgm:pt modelId="{F0F49EB5-70CA-4331-BCD2-4F9108CCD119}" type="pres">
      <dgm:prSet presAssocID="{2C622CEA-4999-4BD8-838B-D0F7F02EBAB1}" presName="parentLeftMargin" presStyleLbl="node1" presStyleIdx="3" presStyleCnt="5"/>
      <dgm:spPr/>
      <dgm:t>
        <a:bodyPr/>
        <a:lstStyle/>
        <a:p>
          <a:endParaRPr lang="zh-CN" altLang="en-US"/>
        </a:p>
      </dgm:t>
    </dgm:pt>
    <dgm:pt modelId="{74061308-3BF5-4DB5-B8D8-5147491BAA91}" type="pres">
      <dgm:prSet presAssocID="{2C622CEA-4999-4BD8-838B-D0F7F02EBAB1}" presName="parentText" presStyleLbl="node1" presStyleIdx="4" presStyleCnt="5">
        <dgm:presLayoutVars>
          <dgm:chMax val="0"/>
          <dgm:bulletEnabled val="1"/>
        </dgm:presLayoutVars>
      </dgm:prSet>
      <dgm:spPr/>
      <dgm:t>
        <a:bodyPr/>
        <a:lstStyle/>
        <a:p>
          <a:endParaRPr lang="zh-CN" altLang="en-US"/>
        </a:p>
      </dgm:t>
    </dgm:pt>
    <dgm:pt modelId="{5F9EBF04-CB4E-4BF5-8B4A-A2AF45D371E7}" type="pres">
      <dgm:prSet presAssocID="{2C622CEA-4999-4BD8-838B-D0F7F02EBAB1}" presName="negativeSpace" presStyleCnt="0"/>
      <dgm:spPr/>
    </dgm:pt>
    <dgm:pt modelId="{AAF97E0B-9AE1-4A7E-AA40-D37EFD997F89}" type="pres">
      <dgm:prSet presAssocID="{2C622CEA-4999-4BD8-838B-D0F7F02EBAB1}" presName="childText" presStyleLbl="conFgAcc1" presStyleIdx="4" presStyleCnt="5" custLinFactNeighborX="3125" custLinFactNeighborY="-41494">
        <dgm:presLayoutVars>
          <dgm:bulletEnabled val="1"/>
        </dgm:presLayoutVars>
      </dgm:prSet>
      <dgm:spPr/>
    </dgm:pt>
  </dgm:ptLst>
  <dgm:cxnLst>
    <dgm:cxn modelId="{0A94F057-6E73-4EFF-A55B-8DE0F0A5C084}" type="presOf" srcId="{2C622CEA-4999-4BD8-838B-D0F7F02EBAB1}" destId="{74061308-3BF5-4DB5-B8D8-5147491BAA91}" srcOrd="1" destOrd="0" presId="urn:microsoft.com/office/officeart/2005/8/layout/list1"/>
    <dgm:cxn modelId="{7BCAC7F6-E9F3-48BF-83E4-3B1F70BFE202}" type="presOf" srcId="{21E23121-55A4-4A21-AE61-C71939A321FF}" destId="{544692A8-C2EA-49F6-B4E3-4DFC8351AC78}" srcOrd="0" destOrd="0" presId="urn:microsoft.com/office/officeart/2005/8/layout/list1"/>
    <dgm:cxn modelId="{6297D8C4-3D77-466B-AB17-454CB4A448E2}" type="presOf" srcId="{16F74177-B6DB-4080-9D85-198737BE578C}" destId="{6F06D1C0-B0FA-4C11-B96A-5E1012EB9543}" srcOrd="0" destOrd="0" presId="urn:microsoft.com/office/officeart/2005/8/layout/list1"/>
    <dgm:cxn modelId="{13E43896-2AC3-453A-AA6A-46D4DB413790}" srcId="{21E23121-55A4-4A21-AE61-C71939A321FF}" destId="{29022B36-AC52-4662-9C85-226197E6680F}" srcOrd="3" destOrd="0" parTransId="{776F1161-EA89-4838-BBB6-9BFD93E7D5CE}" sibTransId="{33F0FAD3-F3D5-4BCE-A6F2-94B325BA5FED}"/>
    <dgm:cxn modelId="{F522D304-A439-4E66-9992-1486F8A8EFC0}" srcId="{21E23121-55A4-4A21-AE61-C71939A321FF}" destId="{9417C519-08CE-4B50-B8BB-8022CA1F0BF2}" srcOrd="0" destOrd="0" parTransId="{9CE25EA6-A73E-4605-8675-C5EAF18D508B}" sibTransId="{51EAB03C-3EBD-4E61-AC20-DE8BAB5513D9}"/>
    <dgm:cxn modelId="{E3D426DA-2DE8-4339-A14D-FC116D1FD07B}" type="presOf" srcId="{9417C519-08CE-4B50-B8BB-8022CA1F0BF2}" destId="{972A5424-23C8-46CB-83C4-DE88FC0B5097}" srcOrd="0" destOrd="0" presId="urn:microsoft.com/office/officeart/2005/8/layout/list1"/>
    <dgm:cxn modelId="{899C2196-FBD3-4838-BB61-6089D0BF3BCB}" srcId="{21E23121-55A4-4A21-AE61-C71939A321FF}" destId="{2C622CEA-4999-4BD8-838B-D0F7F02EBAB1}" srcOrd="4" destOrd="0" parTransId="{7D5E2DED-C08B-4A83-9F3C-8B7ABB402665}" sibTransId="{EA89B8C9-0C0B-45E7-A625-8574269E41A3}"/>
    <dgm:cxn modelId="{F9F3B70C-64B1-470F-B879-C248042B5C58}" srcId="{21E23121-55A4-4A21-AE61-C71939A321FF}" destId="{16F74177-B6DB-4080-9D85-198737BE578C}" srcOrd="1" destOrd="0" parTransId="{9060C12C-2FB0-4D72-8E29-A41E76BC4C7D}" sibTransId="{DA484FD2-B24C-422B-B7A0-6EAB78C61133}"/>
    <dgm:cxn modelId="{A291EFF8-DEE8-4829-B47A-ABD119868872}" type="presOf" srcId="{A8D751AF-7D52-4C31-AB4E-BAE7E1D664DA}" destId="{435ADBA2-A85E-4C7E-B620-6A033829D443}" srcOrd="0" destOrd="0" presId="urn:microsoft.com/office/officeart/2005/8/layout/list1"/>
    <dgm:cxn modelId="{CC76E5AA-C4B1-4D82-B598-0BFBE9EDBCF4}" type="presOf" srcId="{29022B36-AC52-4662-9C85-226197E6680F}" destId="{3CA375D7-342F-4548-8066-905699CDB775}" srcOrd="0" destOrd="0" presId="urn:microsoft.com/office/officeart/2005/8/layout/list1"/>
    <dgm:cxn modelId="{2A9EF403-20F4-4891-9B63-BAA819CE4033}" type="presOf" srcId="{16F74177-B6DB-4080-9D85-198737BE578C}" destId="{F679E999-EDDB-416D-9937-E50660445DFC}" srcOrd="1" destOrd="0" presId="urn:microsoft.com/office/officeart/2005/8/layout/list1"/>
    <dgm:cxn modelId="{3B4CFBF4-4FF8-4385-AA74-2424700DF7DA}" type="presOf" srcId="{29022B36-AC52-4662-9C85-226197E6680F}" destId="{CE990CA5-AE80-470B-B23E-590B6090CEA3}" srcOrd="1" destOrd="0" presId="urn:microsoft.com/office/officeart/2005/8/layout/list1"/>
    <dgm:cxn modelId="{64086078-7A3A-41B1-988C-5612DF6ADEC7}" type="presOf" srcId="{9417C519-08CE-4B50-B8BB-8022CA1F0BF2}" destId="{73741A21-EFF5-4313-A09C-DE3265C8573C}" srcOrd="1" destOrd="0" presId="urn:microsoft.com/office/officeart/2005/8/layout/list1"/>
    <dgm:cxn modelId="{25BA59CE-B234-46A7-A950-56D0F76E0ABA}" type="presOf" srcId="{2C622CEA-4999-4BD8-838B-D0F7F02EBAB1}" destId="{F0F49EB5-70CA-4331-BCD2-4F9108CCD119}" srcOrd="0" destOrd="0" presId="urn:microsoft.com/office/officeart/2005/8/layout/list1"/>
    <dgm:cxn modelId="{B95A2FFE-DC02-4E3E-9913-9DD862A13504}" srcId="{21E23121-55A4-4A21-AE61-C71939A321FF}" destId="{A8D751AF-7D52-4C31-AB4E-BAE7E1D664DA}" srcOrd="2" destOrd="0" parTransId="{166F3334-CC9C-4F5A-9F21-8CD493B6DF20}" sibTransId="{B7E5BFCB-70AE-415F-AD40-E207026654AD}"/>
    <dgm:cxn modelId="{F6A4E564-AA18-4D05-8169-915DBE04965C}" type="presOf" srcId="{A8D751AF-7D52-4C31-AB4E-BAE7E1D664DA}" destId="{D62340E3-69DB-4D4F-8160-501F10923EC9}" srcOrd="1" destOrd="0" presId="urn:microsoft.com/office/officeart/2005/8/layout/list1"/>
    <dgm:cxn modelId="{450DF9E9-B19D-451B-B37F-E132F8ACB403}" type="presParOf" srcId="{544692A8-C2EA-49F6-B4E3-4DFC8351AC78}" destId="{83EE273E-EF5A-4BE6-9D68-DC46C79A409D}" srcOrd="0" destOrd="0" presId="urn:microsoft.com/office/officeart/2005/8/layout/list1"/>
    <dgm:cxn modelId="{1A8CD4E4-0C8F-41AA-B9A9-C581A3B3E577}" type="presParOf" srcId="{83EE273E-EF5A-4BE6-9D68-DC46C79A409D}" destId="{972A5424-23C8-46CB-83C4-DE88FC0B5097}" srcOrd="0" destOrd="0" presId="urn:microsoft.com/office/officeart/2005/8/layout/list1"/>
    <dgm:cxn modelId="{FB2B0308-0D4F-49C5-8E3E-7FEDCA9AF43E}" type="presParOf" srcId="{83EE273E-EF5A-4BE6-9D68-DC46C79A409D}" destId="{73741A21-EFF5-4313-A09C-DE3265C8573C}" srcOrd="1" destOrd="0" presId="urn:microsoft.com/office/officeart/2005/8/layout/list1"/>
    <dgm:cxn modelId="{320EB72A-02E5-4801-918A-B4B88890BF23}" type="presParOf" srcId="{544692A8-C2EA-49F6-B4E3-4DFC8351AC78}" destId="{1DA52360-07D8-476B-B158-DB0771284AD2}" srcOrd="1" destOrd="0" presId="urn:microsoft.com/office/officeart/2005/8/layout/list1"/>
    <dgm:cxn modelId="{78C1F9E8-DE5B-421F-9E09-EEBB7E156C75}" type="presParOf" srcId="{544692A8-C2EA-49F6-B4E3-4DFC8351AC78}" destId="{1792355A-1F3B-4277-85DB-3282449D3411}" srcOrd="2" destOrd="0" presId="urn:microsoft.com/office/officeart/2005/8/layout/list1"/>
    <dgm:cxn modelId="{82A98A96-1CFC-47D2-AF35-F1966CA61F1F}" type="presParOf" srcId="{544692A8-C2EA-49F6-B4E3-4DFC8351AC78}" destId="{C4C7C267-5D4C-45B4-9AE3-7C4963E78219}" srcOrd="3" destOrd="0" presId="urn:microsoft.com/office/officeart/2005/8/layout/list1"/>
    <dgm:cxn modelId="{FA448AF8-84C2-48E4-A2ED-EBF3FBE282AC}" type="presParOf" srcId="{544692A8-C2EA-49F6-B4E3-4DFC8351AC78}" destId="{8F272465-DAD0-48A6-9CA9-D873866245FA}" srcOrd="4" destOrd="0" presId="urn:microsoft.com/office/officeart/2005/8/layout/list1"/>
    <dgm:cxn modelId="{BC1D8B31-AB85-4884-B357-337443D00063}" type="presParOf" srcId="{8F272465-DAD0-48A6-9CA9-D873866245FA}" destId="{6F06D1C0-B0FA-4C11-B96A-5E1012EB9543}" srcOrd="0" destOrd="0" presId="urn:microsoft.com/office/officeart/2005/8/layout/list1"/>
    <dgm:cxn modelId="{23389C7F-D6FC-4602-A269-8D7C2F214D77}" type="presParOf" srcId="{8F272465-DAD0-48A6-9CA9-D873866245FA}" destId="{F679E999-EDDB-416D-9937-E50660445DFC}" srcOrd="1" destOrd="0" presId="urn:microsoft.com/office/officeart/2005/8/layout/list1"/>
    <dgm:cxn modelId="{969D76DF-1DFF-4FCF-8324-1CAFBD8E7DAF}" type="presParOf" srcId="{544692A8-C2EA-49F6-B4E3-4DFC8351AC78}" destId="{A2D71F65-CAD1-40AD-A419-BD32C838273A}" srcOrd="5" destOrd="0" presId="urn:microsoft.com/office/officeart/2005/8/layout/list1"/>
    <dgm:cxn modelId="{A295A78B-55BA-4918-82E7-E6EBBA1F76B7}" type="presParOf" srcId="{544692A8-C2EA-49F6-B4E3-4DFC8351AC78}" destId="{8A6E2395-E17A-4DDD-A4E0-EB205B016233}" srcOrd="6" destOrd="0" presId="urn:microsoft.com/office/officeart/2005/8/layout/list1"/>
    <dgm:cxn modelId="{B5EBBA6B-6AF6-4D13-81E3-FD631977F0CF}" type="presParOf" srcId="{544692A8-C2EA-49F6-B4E3-4DFC8351AC78}" destId="{D204D8DF-91C8-435D-9A2A-D90E2DCCC0A6}" srcOrd="7" destOrd="0" presId="urn:microsoft.com/office/officeart/2005/8/layout/list1"/>
    <dgm:cxn modelId="{56C6570E-0F5F-4571-8F47-09BF195E2005}" type="presParOf" srcId="{544692A8-C2EA-49F6-B4E3-4DFC8351AC78}" destId="{7D99360D-B2FB-49CD-ADA9-E9BB1B94D590}" srcOrd="8" destOrd="0" presId="urn:microsoft.com/office/officeart/2005/8/layout/list1"/>
    <dgm:cxn modelId="{FBCF65A7-E90F-4BBD-AD76-6C1D191EF702}" type="presParOf" srcId="{7D99360D-B2FB-49CD-ADA9-E9BB1B94D590}" destId="{435ADBA2-A85E-4C7E-B620-6A033829D443}" srcOrd="0" destOrd="0" presId="urn:microsoft.com/office/officeart/2005/8/layout/list1"/>
    <dgm:cxn modelId="{B3D40296-6C6E-4245-919D-EE2CF0F20DCD}" type="presParOf" srcId="{7D99360D-B2FB-49CD-ADA9-E9BB1B94D590}" destId="{D62340E3-69DB-4D4F-8160-501F10923EC9}" srcOrd="1" destOrd="0" presId="urn:microsoft.com/office/officeart/2005/8/layout/list1"/>
    <dgm:cxn modelId="{AB870DB3-85EF-4C65-A25A-0A389ABDDF70}" type="presParOf" srcId="{544692A8-C2EA-49F6-B4E3-4DFC8351AC78}" destId="{70CDACA2-39A5-4B76-89E8-B09AEBFE1BBE}" srcOrd="9" destOrd="0" presId="urn:microsoft.com/office/officeart/2005/8/layout/list1"/>
    <dgm:cxn modelId="{4F6640F0-8F0C-47C3-85D4-B851FE04072C}" type="presParOf" srcId="{544692A8-C2EA-49F6-B4E3-4DFC8351AC78}" destId="{01AAB184-9B0F-4129-9E77-606011871CA9}" srcOrd="10" destOrd="0" presId="urn:microsoft.com/office/officeart/2005/8/layout/list1"/>
    <dgm:cxn modelId="{F90D3CC4-6488-4647-AE12-D5C6EB1FB1D0}" type="presParOf" srcId="{544692A8-C2EA-49F6-B4E3-4DFC8351AC78}" destId="{F5F90445-A061-4EB2-9EF5-A260B0136D1F}" srcOrd="11" destOrd="0" presId="urn:microsoft.com/office/officeart/2005/8/layout/list1"/>
    <dgm:cxn modelId="{A713A12D-A952-4C3C-9077-AABBC7199AEA}" type="presParOf" srcId="{544692A8-C2EA-49F6-B4E3-4DFC8351AC78}" destId="{F7987E76-A979-46F1-AB2F-904400FC5425}" srcOrd="12" destOrd="0" presId="urn:microsoft.com/office/officeart/2005/8/layout/list1"/>
    <dgm:cxn modelId="{71E3E7F8-D73C-4187-8FB3-380069C98C9B}" type="presParOf" srcId="{F7987E76-A979-46F1-AB2F-904400FC5425}" destId="{3CA375D7-342F-4548-8066-905699CDB775}" srcOrd="0" destOrd="0" presId="urn:microsoft.com/office/officeart/2005/8/layout/list1"/>
    <dgm:cxn modelId="{D4C00943-92D5-4154-8B29-EEC74DE8ADD6}" type="presParOf" srcId="{F7987E76-A979-46F1-AB2F-904400FC5425}" destId="{CE990CA5-AE80-470B-B23E-590B6090CEA3}" srcOrd="1" destOrd="0" presId="urn:microsoft.com/office/officeart/2005/8/layout/list1"/>
    <dgm:cxn modelId="{79DA1A63-E502-4A5D-852D-A0E6DE1B0D09}" type="presParOf" srcId="{544692A8-C2EA-49F6-B4E3-4DFC8351AC78}" destId="{094AFFFB-9BF2-47CB-A15F-59A27D02C232}" srcOrd="13" destOrd="0" presId="urn:microsoft.com/office/officeart/2005/8/layout/list1"/>
    <dgm:cxn modelId="{6234631E-0ED7-4A54-8F67-16A8CA20C009}" type="presParOf" srcId="{544692A8-C2EA-49F6-B4E3-4DFC8351AC78}" destId="{7ACDAE5F-C1BA-4E29-8740-01BE4BDEF315}" srcOrd="14" destOrd="0" presId="urn:microsoft.com/office/officeart/2005/8/layout/list1"/>
    <dgm:cxn modelId="{088D2622-22EA-4652-B9BD-29956319037B}" type="presParOf" srcId="{544692A8-C2EA-49F6-B4E3-4DFC8351AC78}" destId="{827ADDA8-BA74-4169-BF20-A2D22FC0B776}" srcOrd="15" destOrd="0" presId="urn:microsoft.com/office/officeart/2005/8/layout/list1"/>
    <dgm:cxn modelId="{A4BD85FF-81A2-4A1D-A166-2592A8508FAD}" type="presParOf" srcId="{544692A8-C2EA-49F6-B4E3-4DFC8351AC78}" destId="{8DF3DBF3-53B3-4C3F-B613-DF3E4E05A4A2}" srcOrd="16" destOrd="0" presId="urn:microsoft.com/office/officeart/2005/8/layout/list1"/>
    <dgm:cxn modelId="{B28B3ADA-CA24-4728-AC5D-E5FA8B1958F0}" type="presParOf" srcId="{8DF3DBF3-53B3-4C3F-B613-DF3E4E05A4A2}" destId="{F0F49EB5-70CA-4331-BCD2-4F9108CCD119}" srcOrd="0" destOrd="0" presId="urn:microsoft.com/office/officeart/2005/8/layout/list1"/>
    <dgm:cxn modelId="{B4B0AF3B-3C60-4286-B9C6-7F05AA2265B5}" type="presParOf" srcId="{8DF3DBF3-53B3-4C3F-B613-DF3E4E05A4A2}" destId="{74061308-3BF5-4DB5-B8D8-5147491BAA91}" srcOrd="1" destOrd="0" presId="urn:microsoft.com/office/officeart/2005/8/layout/list1"/>
    <dgm:cxn modelId="{7B5C3544-AE17-44DF-8939-08BB912F4945}" type="presParOf" srcId="{544692A8-C2EA-49F6-B4E3-4DFC8351AC78}" destId="{5F9EBF04-CB4E-4BF5-8B4A-A2AF45D371E7}" srcOrd="17" destOrd="0" presId="urn:microsoft.com/office/officeart/2005/8/layout/list1"/>
    <dgm:cxn modelId="{28028BDB-755B-42AF-8AED-AD8E27327B19}" type="presParOf" srcId="{544692A8-C2EA-49F6-B4E3-4DFC8351AC78}" destId="{AAF97E0B-9AE1-4A7E-AA40-D37EFD997F89}" srcOrd="18"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630C21-E26E-4931-BC48-128E9DE5A7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68BCA5E-DBE5-4A62-90F0-159E471C9E9B}">
      <dgm:prSet phldrT="[文本]" custT="1"/>
      <dgm:spPr/>
      <dgm:t>
        <a:bodyPr/>
        <a:lstStyle/>
        <a:p>
          <a:pPr algn="ctr"/>
          <a:r>
            <a:rPr lang="zh-CN" altLang="en-US" sz="3200" b="1" smtClean="0"/>
            <a:t>盘点单填报注意事项</a:t>
          </a:r>
          <a:endParaRPr lang="zh-CN" altLang="en-US" sz="3200" b="1" dirty="0"/>
        </a:p>
      </dgm:t>
    </dgm:pt>
    <dgm:pt modelId="{708F995A-564C-4332-87C8-854B7CE55FEB}" type="parTrans" cxnId="{070DC24D-C339-4AF4-8D40-5A04EE0F793D}">
      <dgm:prSet/>
      <dgm:spPr/>
      <dgm:t>
        <a:bodyPr/>
        <a:lstStyle/>
        <a:p>
          <a:pPr algn="just"/>
          <a:endParaRPr lang="zh-CN" altLang="en-US" b="1"/>
        </a:p>
      </dgm:t>
    </dgm:pt>
    <dgm:pt modelId="{88D3D431-0C1E-4ED5-9C41-5A730403D977}" type="sibTrans" cxnId="{070DC24D-C339-4AF4-8D40-5A04EE0F793D}">
      <dgm:prSet/>
      <dgm:spPr/>
      <dgm:t>
        <a:bodyPr/>
        <a:lstStyle/>
        <a:p>
          <a:pPr algn="just"/>
          <a:endParaRPr lang="zh-CN" altLang="en-US" b="1"/>
        </a:p>
      </dgm:t>
    </dgm:pt>
    <dgm:pt modelId="{77AB10AD-25DA-45FD-A3A7-A687AB3EC69F}">
      <dgm:prSet/>
      <dgm:spPr/>
      <dgm:t>
        <a:bodyPr/>
        <a:lstStyle/>
        <a:p>
          <a:pPr algn="just"/>
          <a:r>
            <a:rPr lang="zh-CN" b="1" dirty="0" smtClean="0"/>
            <a:t>盘点单为固定资产数据起点，十分重要。</a:t>
          </a:r>
          <a:endParaRPr lang="zh-CN" altLang="en-US" b="1" dirty="0"/>
        </a:p>
      </dgm:t>
    </dgm:pt>
    <dgm:pt modelId="{86FEE537-6A62-417C-9A2D-5EF8683239BE}" type="parTrans" cxnId="{409297EC-FA1E-4A6B-809E-C078C04D8E0B}">
      <dgm:prSet/>
      <dgm:spPr/>
      <dgm:t>
        <a:bodyPr/>
        <a:lstStyle/>
        <a:p>
          <a:pPr algn="just"/>
          <a:endParaRPr lang="zh-CN" altLang="en-US" b="1"/>
        </a:p>
      </dgm:t>
    </dgm:pt>
    <dgm:pt modelId="{B2F4CEED-C256-4AB8-BD89-51D01981A7D8}" type="sibTrans" cxnId="{409297EC-FA1E-4A6B-809E-C078C04D8E0B}">
      <dgm:prSet/>
      <dgm:spPr/>
      <dgm:t>
        <a:bodyPr/>
        <a:lstStyle/>
        <a:p>
          <a:pPr algn="just"/>
          <a:endParaRPr lang="zh-CN" altLang="en-US" b="1"/>
        </a:p>
      </dgm:t>
    </dgm:pt>
    <dgm:pt modelId="{6799A3D6-EE33-4633-8701-840F95334F60}">
      <dgm:prSet/>
      <dgm:spPr/>
      <dgm:t>
        <a:bodyPr/>
        <a:lstStyle/>
        <a:p>
          <a:pPr algn="just"/>
          <a:r>
            <a:rPr lang="zh-CN" b="1" dirty="0" smtClean="0"/>
            <a:t>各单位应当在以清查基准日为时点，结合资产台账，对固定资产进行全面盘点基础上，填制盘点单；</a:t>
          </a:r>
          <a:endParaRPr lang="zh-CN" b="1" dirty="0"/>
        </a:p>
      </dgm:t>
    </dgm:pt>
    <dgm:pt modelId="{EED57FFC-BACD-48A7-8EA6-1A043F253F2A}" type="parTrans" cxnId="{7229BFDA-3E60-4A8C-9969-0EADA434AFA0}">
      <dgm:prSet/>
      <dgm:spPr/>
      <dgm:t>
        <a:bodyPr/>
        <a:lstStyle/>
        <a:p>
          <a:pPr algn="just"/>
          <a:endParaRPr lang="zh-CN" altLang="en-US" b="1"/>
        </a:p>
      </dgm:t>
    </dgm:pt>
    <dgm:pt modelId="{2F7CF8EE-6D68-4345-AAD9-0C13E4379F16}" type="sibTrans" cxnId="{7229BFDA-3E60-4A8C-9969-0EADA434AFA0}">
      <dgm:prSet/>
      <dgm:spPr/>
      <dgm:t>
        <a:bodyPr/>
        <a:lstStyle/>
        <a:p>
          <a:pPr algn="just"/>
          <a:endParaRPr lang="zh-CN" altLang="en-US" b="1"/>
        </a:p>
      </dgm:t>
    </dgm:pt>
    <dgm:pt modelId="{63EC5006-0A37-4302-9257-09CA9D5EE762}">
      <dgm:prSet/>
      <dgm:spPr/>
      <dgm:t>
        <a:bodyPr/>
        <a:lstStyle/>
        <a:p>
          <a:pPr algn="just"/>
          <a:r>
            <a:rPr lang="zh-CN" b="1" dirty="0" smtClean="0"/>
            <a:t>各单位录入的固定资产卡片形成的部分信息自动导入到固定资产盘点单中。但盘点单共</a:t>
          </a:r>
          <a:r>
            <a:rPr lang="en-US" b="1" dirty="0" smtClean="0"/>
            <a:t>28</a:t>
          </a:r>
          <a:r>
            <a:rPr lang="zh-CN" b="1" dirty="0" smtClean="0"/>
            <a:t>个字段，与资产卡片字段并不完全一致，卡片信息导入到单内后，不足部分要补充完整。</a:t>
          </a:r>
          <a:endParaRPr lang="zh-CN" b="1" dirty="0"/>
        </a:p>
      </dgm:t>
    </dgm:pt>
    <dgm:pt modelId="{93373E4C-7BE8-42E3-82AA-6AA03B0F0C18}" type="parTrans" cxnId="{8B6A5CFF-B804-45CE-A717-62315E7639AC}">
      <dgm:prSet/>
      <dgm:spPr/>
      <dgm:t>
        <a:bodyPr/>
        <a:lstStyle/>
        <a:p>
          <a:pPr algn="just"/>
          <a:endParaRPr lang="zh-CN" altLang="en-US" b="1"/>
        </a:p>
      </dgm:t>
    </dgm:pt>
    <dgm:pt modelId="{34DB5B58-DCAD-4B07-A13A-C3C9E3322B5F}" type="sibTrans" cxnId="{8B6A5CFF-B804-45CE-A717-62315E7639AC}">
      <dgm:prSet/>
      <dgm:spPr/>
      <dgm:t>
        <a:bodyPr/>
        <a:lstStyle/>
        <a:p>
          <a:pPr algn="just"/>
          <a:endParaRPr lang="zh-CN" altLang="en-US" b="1"/>
        </a:p>
      </dgm:t>
    </dgm:pt>
    <dgm:pt modelId="{8480CF94-A7AD-41E7-AE60-11374050699A}" type="pres">
      <dgm:prSet presAssocID="{12630C21-E26E-4931-BC48-128E9DE5A7F4}" presName="Name0" presStyleCnt="0">
        <dgm:presLayoutVars>
          <dgm:dir/>
          <dgm:animLvl val="lvl"/>
          <dgm:resizeHandles val="exact"/>
        </dgm:presLayoutVars>
      </dgm:prSet>
      <dgm:spPr/>
      <dgm:t>
        <a:bodyPr/>
        <a:lstStyle/>
        <a:p>
          <a:endParaRPr lang="zh-CN" altLang="en-US"/>
        </a:p>
      </dgm:t>
    </dgm:pt>
    <dgm:pt modelId="{141C33F3-7170-4C74-AF1E-BE7625BA346C}" type="pres">
      <dgm:prSet presAssocID="{668BCA5E-DBE5-4A62-90F0-159E471C9E9B}" presName="composite" presStyleCnt="0"/>
      <dgm:spPr/>
    </dgm:pt>
    <dgm:pt modelId="{3FAF3199-B9B8-4172-881E-7040E3DB951E}" type="pres">
      <dgm:prSet presAssocID="{668BCA5E-DBE5-4A62-90F0-159E471C9E9B}" presName="parTx" presStyleLbl="alignNode1" presStyleIdx="0" presStyleCnt="1">
        <dgm:presLayoutVars>
          <dgm:chMax val="0"/>
          <dgm:chPref val="0"/>
          <dgm:bulletEnabled val="1"/>
        </dgm:presLayoutVars>
      </dgm:prSet>
      <dgm:spPr/>
      <dgm:t>
        <a:bodyPr/>
        <a:lstStyle/>
        <a:p>
          <a:endParaRPr lang="zh-CN" altLang="en-US"/>
        </a:p>
      </dgm:t>
    </dgm:pt>
    <dgm:pt modelId="{BBABDFE9-9668-44BB-A3B4-8CD10E12A267}" type="pres">
      <dgm:prSet presAssocID="{668BCA5E-DBE5-4A62-90F0-159E471C9E9B}" presName="desTx" presStyleLbl="alignAccFollowNode1" presStyleIdx="0" presStyleCnt="1">
        <dgm:presLayoutVars>
          <dgm:bulletEnabled val="1"/>
        </dgm:presLayoutVars>
      </dgm:prSet>
      <dgm:spPr/>
      <dgm:t>
        <a:bodyPr/>
        <a:lstStyle/>
        <a:p>
          <a:endParaRPr lang="zh-CN" altLang="en-US"/>
        </a:p>
      </dgm:t>
    </dgm:pt>
  </dgm:ptLst>
  <dgm:cxnLst>
    <dgm:cxn modelId="{409297EC-FA1E-4A6B-809E-C078C04D8E0B}" srcId="{668BCA5E-DBE5-4A62-90F0-159E471C9E9B}" destId="{77AB10AD-25DA-45FD-A3A7-A687AB3EC69F}" srcOrd="0" destOrd="0" parTransId="{86FEE537-6A62-417C-9A2D-5EF8683239BE}" sibTransId="{B2F4CEED-C256-4AB8-BD89-51D01981A7D8}"/>
    <dgm:cxn modelId="{8B6A5CFF-B804-45CE-A717-62315E7639AC}" srcId="{6799A3D6-EE33-4633-8701-840F95334F60}" destId="{63EC5006-0A37-4302-9257-09CA9D5EE762}" srcOrd="0" destOrd="0" parTransId="{93373E4C-7BE8-42E3-82AA-6AA03B0F0C18}" sibTransId="{34DB5B58-DCAD-4B07-A13A-C3C9E3322B5F}"/>
    <dgm:cxn modelId="{86014FF8-2AA3-4199-BE4D-382FDB2DF677}" type="presOf" srcId="{12630C21-E26E-4931-BC48-128E9DE5A7F4}" destId="{8480CF94-A7AD-41E7-AE60-11374050699A}" srcOrd="0" destOrd="0" presId="urn:microsoft.com/office/officeart/2005/8/layout/hList1"/>
    <dgm:cxn modelId="{070DC24D-C339-4AF4-8D40-5A04EE0F793D}" srcId="{12630C21-E26E-4931-BC48-128E9DE5A7F4}" destId="{668BCA5E-DBE5-4A62-90F0-159E471C9E9B}" srcOrd="0" destOrd="0" parTransId="{708F995A-564C-4332-87C8-854B7CE55FEB}" sibTransId="{88D3D431-0C1E-4ED5-9C41-5A730403D977}"/>
    <dgm:cxn modelId="{B4EAB11B-DBC0-47A5-B9E7-313732331443}" type="presOf" srcId="{77AB10AD-25DA-45FD-A3A7-A687AB3EC69F}" destId="{BBABDFE9-9668-44BB-A3B4-8CD10E12A267}" srcOrd="0" destOrd="0" presId="urn:microsoft.com/office/officeart/2005/8/layout/hList1"/>
    <dgm:cxn modelId="{7229BFDA-3E60-4A8C-9969-0EADA434AFA0}" srcId="{668BCA5E-DBE5-4A62-90F0-159E471C9E9B}" destId="{6799A3D6-EE33-4633-8701-840F95334F60}" srcOrd="1" destOrd="0" parTransId="{EED57FFC-BACD-48A7-8EA6-1A043F253F2A}" sibTransId="{2F7CF8EE-6D68-4345-AAD9-0C13E4379F16}"/>
    <dgm:cxn modelId="{F2039C59-1D62-4214-BDCE-27ABAEC39CA0}" type="presOf" srcId="{6799A3D6-EE33-4633-8701-840F95334F60}" destId="{BBABDFE9-9668-44BB-A3B4-8CD10E12A267}" srcOrd="0" destOrd="1" presId="urn:microsoft.com/office/officeart/2005/8/layout/hList1"/>
    <dgm:cxn modelId="{3A62A309-BFDE-4D07-A957-32AAF6C25EF5}" type="presOf" srcId="{63EC5006-0A37-4302-9257-09CA9D5EE762}" destId="{BBABDFE9-9668-44BB-A3B4-8CD10E12A267}" srcOrd="0" destOrd="2" presId="urn:microsoft.com/office/officeart/2005/8/layout/hList1"/>
    <dgm:cxn modelId="{DB24AE19-6646-43A4-B308-E8FA292224FE}" type="presOf" srcId="{668BCA5E-DBE5-4A62-90F0-159E471C9E9B}" destId="{3FAF3199-B9B8-4172-881E-7040E3DB951E}" srcOrd="0" destOrd="0" presId="urn:microsoft.com/office/officeart/2005/8/layout/hList1"/>
    <dgm:cxn modelId="{B2119669-4D1A-4CA0-AC52-4EE8DD2B8613}" type="presParOf" srcId="{8480CF94-A7AD-41E7-AE60-11374050699A}" destId="{141C33F3-7170-4C74-AF1E-BE7625BA346C}" srcOrd="0" destOrd="0" presId="urn:microsoft.com/office/officeart/2005/8/layout/hList1"/>
    <dgm:cxn modelId="{DAB13A9B-38BD-449E-A846-C2317AAB0CC1}" type="presParOf" srcId="{141C33F3-7170-4C74-AF1E-BE7625BA346C}" destId="{3FAF3199-B9B8-4172-881E-7040E3DB951E}" srcOrd="0" destOrd="0" presId="urn:microsoft.com/office/officeart/2005/8/layout/hList1"/>
    <dgm:cxn modelId="{5D6AA30F-824E-4814-957A-318245FB7B9A}" type="presParOf" srcId="{141C33F3-7170-4C74-AF1E-BE7625BA346C}" destId="{BBABDFE9-9668-44BB-A3B4-8CD10E12A26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2630C21-E26E-4931-BC48-128E9DE5A7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68BCA5E-DBE5-4A62-90F0-159E471C9E9B}">
      <dgm:prSet phldrT="[文本]" custT="1"/>
      <dgm:spPr/>
      <dgm:t>
        <a:bodyPr/>
        <a:lstStyle/>
        <a:p>
          <a:pPr algn="ctr"/>
          <a:r>
            <a:rPr lang="zh-CN" altLang="en-US" sz="3200" b="1" smtClean="0"/>
            <a:t>盘点单填报注意事项</a:t>
          </a:r>
          <a:endParaRPr lang="zh-CN" altLang="en-US" sz="3200" b="1" dirty="0"/>
        </a:p>
      </dgm:t>
    </dgm:pt>
    <dgm:pt modelId="{708F995A-564C-4332-87C8-854B7CE55FEB}" type="parTrans" cxnId="{070DC24D-C339-4AF4-8D40-5A04EE0F793D}">
      <dgm:prSet/>
      <dgm:spPr/>
      <dgm:t>
        <a:bodyPr/>
        <a:lstStyle/>
        <a:p>
          <a:pPr algn="just"/>
          <a:endParaRPr lang="zh-CN" altLang="en-US" b="1"/>
        </a:p>
      </dgm:t>
    </dgm:pt>
    <dgm:pt modelId="{88D3D431-0C1E-4ED5-9C41-5A730403D977}" type="sibTrans" cxnId="{070DC24D-C339-4AF4-8D40-5A04EE0F793D}">
      <dgm:prSet/>
      <dgm:spPr/>
      <dgm:t>
        <a:bodyPr/>
        <a:lstStyle/>
        <a:p>
          <a:pPr algn="just"/>
          <a:endParaRPr lang="zh-CN" altLang="en-US" b="1"/>
        </a:p>
      </dgm:t>
    </dgm:pt>
    <dgm:pt modelId="{77AB10AD-25DA-45FD-A3A7-A687AB3EC69F}">
      <dgm:prSet/>
      <dgm:spPr/>
      <dgm:t>
        <a:bodyPr/>
        <a:lstStyle/>
        <a:p>
          <a:pPr algn="just"/>
          <a:r>
            <a:rPr lang="en-US" altLang="zh-CN" b="1" dirty="0" smtClean="0"/>
            <a:t>2016</a:t>
          </a:r>
          <a:r>
            <a:rPr lang="zh-CN" altLang="en-US" b="1" dirty="0" smtClean="0"/>
            <a:t>年已报废销账的固定资产和校内做调转的固定资产数据已恢复到原使用单位的盘点表中，物管员可登录资产处网页下载对比。</a:t>
          </a:r>
          <a:endParaRPr lang="zh-CN" altLang="en-US" b="1" dirty="0"/>
        </a:p>
      </dgm:t>
    </dgm:pt>
    <dgm:pt modelId="{86FEE537-6A62-417C-9A2D-5EF8683239BE}" type="parTrans" cxnId="{409297EC-FA1E-4A6B-809E-C078C04D8E0B}">
      <dgm:prSet/>
      <dgm:spPr/>
      <dgm:t>
        <a:bodyPr/>
        <a:lstStyle/>
        <a:p>
          <a:pPr algn="just"/>
          <a:endParaRPr lang="zh-CN" altLang="en-US" b="1"/>
        </a:p>
      </dgm:t>
    </dgm:pt>
    <dgm:pt modelId="{B2F4CEED-C256-4AB8-BD89-51D01981A7D8}" type="sibTrans" cxnId="{409297EC-FA1E-4A6B-809E-C078C04D8E0B}">
      <dgm:prSet/>
      <dgm:spPr/>
      <dgm:t>
        <a:bodyPr/>
        <a:lstStyle/>
        <a:p>
          <a:pPr algn="just"/>
          <a:endParaRPr lang="zh-CN" altLang="en-US" b="1"/>
        </a:p>
      </dgm:t>
    </dgm:pt>
    <dgm:pt modelId="{8480CF94-A7AD-41E7-AE60-11374050699A}" type="pres">
      <dgm:prSet presAssocID="{12630C21-E26E-4931-BC48-128E9DE5A7F4}" presName="Name0" presStyleCnt="0">
        <dgm:presLayoutVars>
          <dgm:dir/>
          <dgm:animLvl val="lvl"/>
          <dgm:resizeHandles val="exact"/>
        </dgm:presLayoutVars>
      </dgm:prSet>
      <dgm:spPr/>
      <dgm:t>
        <a:bodyPr/>
        <a:lstStyle/>
        <a:p>
          <a:endParaRPr lang="zh-CN" altLang="en-US"/>
        </a:p>
      </dgm:t>
    </dgm:pt>
    <dgm:pt modelId="{141C33F3-7170-4C74-AF1E-BE7625BA346C}" type="pres">
      <dgm:prSet presAssocID="{668BCA5E-DBE5-4A62-90F0-159E471C9E9B}" presName="composite" presStyleCnt="0"/>
      <dgm:spPr/>
    </dgm:pt>
    <dgm:pt modelId="{3FAF3199-B9B8-4172-881E-7040E3DB951E}" type="pres">
      <dgm:prSet presAssocID="{668BCA5E-DBE5-4A62-90F0-159E471C9E9B}" presName="parTx" presStyleLbl="alignNode1" presStyleIdx="0" presStyleCnt="1">
        <dgm:presLayoutVars>
          <dgm:chMax val="0"/>
          <dgm:chPref val="0"/>
          <dgm:bulletEnabled val="1"/>
        </dgm:presLayoutVars>
      </dgm:prSet>
      <dgm:spPr/>
      <dgm:t>
        <a:bodyPr/>
        <a:lstStyle/>
        <a:p>
          <a:endParaRPr lang="zh-CN" altLang="en-US"/>
        </a:p>
      </dgm:t>
    </dgm:pt>
    <dgm:pt modelId="{BBABDFE9-9668-44BB-A3B4-8CD10E12A267}" type="pres">
      <dgm:prSet presAssocID="{668BCA5E-DBE5-4A62-90F0-159E471C9E9B}" presName="desTx" presStyleLbl="alignAccFollowNode1" presStyleIdx="0" presStyleCnt="1">
        <dgm:presLayoutVars>
          <dgm:bulletEnabled val="1"/>
        </dgm:presLayoutVars>
      </dgm:prSet>
      <dgm:spPr/>
      <dgm:t>
        <a:bodyPr/>
        <a:lstStyle/>
        <a:p>
          <a:endParaRPr lang="zh-CN" altLang="en-US"/>
        </a:p>
      </dgm:t>
    </dgm:pt>
  </dgm:ptLst>
  <dgm:cxnLst>
    <dgm:cxn modelId="{575D9D1E-70FD-402C-803A-76371644E53D}" type="presOf" srcId="{12630C21-E26E-4931-BC48-128E9DE5A7F4}" destId="{8480CF94-A7AD-41E7-AE60-11374050699A}" srcOrd="0" destOrd="0" presId="urn:microsoft.com/office/officeart/2005/8/layout/hList1"/>
    <dgm:cxn modelId="{5C85E56B-1FC4-4225-896D-683A952C7ABC}" type="presOf" srcId="{77AB10AD-25DA-45FD-A3A7-A687AB3EC69F}" destId="{BBABDFE9-9668-44BB-A3B4-8CD10E12A267}" srcOrd="0" destOrd="0" presId="urn:microsoft.com/office/officeart/2005/8/layout/hList1"/>
    <dgm:cxn modelId="{39445EEE-B426-44F1-BBC0-707FFAA9F09A}" type="presOf" srcId="{668BCA5E-DBE5-4A62-90F0-159E471C9E9B}" destId="{3FAF3199-B9B8-4172-881E-7040E3DB951E}" srcOrd="0" destOrd="0" presId="urn:microsoft.com/office/officeart/2005/8/layout/hList1"/>
    <dgm:cxn modelId="{070DC24D-C339-4AF4-8D40-5A04EE0F793D}" srcId="{12630C21-E26E-4931-BC48-128E9DE5A7F4}" destId="{668BCA5E-DBE5-4A62-90F0-159E471C9E9B}" srcOrd="0" destOrd="0" parTransId="{708F995A-564C-4332-87C8-854B7CE55FEB}" sibTransId="{88D3D431-0C1E-4ED5-9C41-5A730403D977}"/>
    <dgm:cxn modelId="{409297EC-FA1E-4A6B-809E-C078C04D8E0B}" srcId="{668BCA5E-DBE5-4A62-90F0-159E471C9E9B}" destId="{77AB10AD-25DA-45FD-A3A7-A687AB3EC69F}" srcOrd="0" destOrd="0" parTransId="{86FEE537-6A62-417C-9A2D-5EF8683239BE}" sibTransId="{B2F4CEED-C256-4AB8-BD89-51D01981A7D8}"/>
    <dgm:cxn modelId="{C9221391-D1C9-4CBB-9434-847EDBD3F583}" type="presParOf" srcId="{8480CF94-A7AD-41E7-AE60-11374050699A}" destId="{141C33F3-7170-4C74-AF1E-BE7625BA346C}" srcOrd="0" destOrd="0" presId="urn:microsoft.com/office/officeart/2005/8/layout/hList1"/>
    <dgm:cxn modelId="{F2570827-119A-4AFB-8532-A796ED61D821}" type="presParOf" srcId="{141C33F3-7170-4C74-AF1E-BE7625BA346C}" destId="{3FAF3199-B9B8-4172-881E-7040E3DB951E}" srcOrd="0" destOrd="0" presId="urn:microsoft.com/office/officeart/2005/8/layout/hList1"/>
    <dgm:cxn modelId="{AC97E2C4-4C03-4C82-B00C-3F7DEB7BDA46}" type="presParOf" srcId="{141C33F3-7170-4C74-AF1E-BE7625BA346C}" destId="{BBABDFE9-9668-44BB-A3B4-8CD10E12A26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630C21-E26E-4931-BC48-128E9DE5A7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68BCA5E-DBE5-4A62-90F0-159E471C9E9B}">
      <dgm:prSet phldrT="[文本]" custT="1"/>
      <dgm:spPr/>
      <dgm:t>
        <a:bodyPr/>
        <a:lstStyle/>
        <a:p>
          <a:pPr algn="ctr"/>
          <a:r>
            <a:rPr lang="zh-CN" altLang="en-US" sz="3200" b="1" dirty="0" smtClean="0"/>
            <a:t>单位资产清查盘点单填报登录路径</a:t>
          </a:r>
          <a:endParaRPr lang="zh-CN" altLang="en-US" sz="3200" b="1" dirty="0"/>
        </a:p>
      </dgm:t>
    </dgm:pt>
    <dgm:pt modelId="{708F995A-564C-4332-87C8-854B7CE55FEB}" type="parTrans" cxnId="{070DC24D-C339-4AF4-8D40-5A04EE0F793D}">
      <dgm:prSet/>
      <dgm:spPr/>
      <dgm:t>
        <a:bodyPr/>
        <a:lstStyle/>
        <a:p>
          <a:pPr algn="just"/>
          <a:endParaRPr lang="zh-CN" altLang="en-US" b="1"/>
        </a:p>
      </dgm:t>
    </dgm:pt>
    <dgm:pt modelId="{88D3D431-0C1E-4ED5-9C41-5A730403D977}" type="sibTrans" cxnId="{070DC24D-C339-4AF4-8D40-5A04EE0F793D}">
      <dgm:prSet/>
      <dgm:spPr/>
      <dgm:t>
        <a:bodyPr/>
        <a:lstStyle/>
        <a:p>
          <a:pPr algn="just"/>
          <a:endParaRPr lang="zh-CN" altLang="en-US" b="1"/>
        </a:p>
      </dgm:t>
    </dgm:pt>
    <dgm:pt modelId="{644F2AAF-34A4-4661-8C29-4A021285FBD4}">
      <dgm:prSet/>
      <dgm:spPr/>
      <dgm:t>
        <a:bodyPr/>
        <a:lstStyle/>
        <a:p>
          <a:pPr algn="just"/>
          <a:r>
            <a:rPr lang="en-US" altLang="zh-CN" b="1" dirty="0" smtClean="0"/>
            <a:t>gdzc.bfsu.edu.cn/</a:t>
          </a:r>
          <a:r>
            <a:rPr lang="en-US" altLang="zh-CN" b="1" dirty="0" err="1" smtClean="0"/>
            <a:t>zcgl</a:t>
          </a:r>
          <a:endParaRPr lang="zh-CN" b="1" dirty="0"/>
        </a:p>
      </dgm:t>
    </dgm:pt>
    <dgm:pt modelId="{DB9D25F4-F370-42C2-A396-D5D8BD19908A}" type="parTrans" cxnId="{D58EAB68-461C-4393-94EF-13D65610F09F}">
      <dgm:prSet/>
      <dgm:spPr/>
      <dgm:t>
        <a:bodyPr/>
        <a:lstStyle/>
        <a:p>
          <a:endParaRPr lang="zh-CN" altLang="en-US"/>
        </a:p>
      </dgm:t>
    </dgm:pt>
    <dgm:pt modelId="{AC31397E-219E-4DCC-8AB1-69DF0351657E}" type="sibTrans" cxnId="{D58EAB68-461C-4393-94EF-13D65610F09F}">
      <dgm:prSet/>
      <dgm:spPr/>
      <dgm:t>
        <a:bodyPr/>
        <a:lstStyle/>
        <a:p>
          <a:endParaRPr lang="zh-CN" altLang="en-US"/>
        </a:p>
      </dgm:t>
    </dgm:pt>
    <dgm:pt modelId="{3DAB4B0C-2E44-499E-9622-097E40CACF75}">
      <dgm:prSet/>
      <dgm:spPr/>
      <dgm:t>
        <a:bodyPr/>
        <a:lstStyle/>
        <a:p>
          <a:pPr algn="just"/>
          <a:r>
            <a:rPr lang="zh-CN" altLang="en-US" b="1" dirty="0" smtClean="0"/>
            <a:t>登录用户名密码不变</a:t>
          </a:r>
          <a:endParaRPr lang="zh-CN" b="1" dirty="0"/>
        </a:p>
      </dgm:t>
    </dgm:pt>
    <dgm:pt modelId="{D61EB07F-922F-4EFF-AA92-201E19EEBDCC}" type="parTrans" cxnId="{CD3645F8-D61E-45BD-BDF5-D0E48E756AAA}">
      <dgm:prSet/>
      <dgm:spPr/>
      <dgm:t>
        <a:bodyPr/>
        <a:lstStyle/>
        <a:p>
          <a:endParaRPr lang="zh-CN" altLang="en-US"/>
        </a:p>
      </dgm:t>
    </dgm:pt>
    <dgm:pt modelId="{FCD766F9-B8F5-41E2-A016-705BEC524959}" type="sibTrans" cxnId="{CD3645F8-D61E-45BD-BDF5-D0E48E756AAA}">
      <dgm:prSet/>
      <dgm:spPr/>
      <dgm:t>
        <a:bodyPr/>
        <a:lstStyle/>
        <a:p>
          <a:endParaRPr lang="zh-CN" altLang="en-US"/>
        </a:p>
      </dgm:t>
    </dgm:pt>
    <dgm:pt modelId="{8480CF94-A7AD-41E7-AE60-11374050699A}" type="pres">
      <dgm:prSet presAssocID="{12630C21-E26E-4931-BC48-128E9DE5A7F4}" presName="Name0" presStyleCnt="0">
        <dgm:presLayoutVars>
          <dgm:dir/>
          <dgm:animLvl val="lvl"/>
          <dgm:resizeHandles val="exact"/>
        </dgm:presLayoutVars>
      </dgm:prSet>
      <dgm:spPr/>
      <dgm:t>
        <a:bodyPr/>
        <a:lstStyle/>
        <a:p>
          <a:endParaRPr lang="zh-CN" altLang="en-US"/>
        </a:p>
      </dgm:t>
    </dgm:pt>
    <dgm:pt modelId="{141C33F3-7170-4C74-AF1E-BE7625BA346C}" type="pres">
      <dgm:prSet presAssocID="{668BCA5E-DBE5-4A62-90F0-159E471C9E9B}" presName="composite" presStyleCnt="0"/>
      <dgm:spPr/>
    </dgm:pt>
    <dgm:pt modelId="{3FAF3199-B9B8-4172-881E-7040E3DB951E}" type="pres">
      <dgm:prSet presAssocID="{668BCA5E-DBE5-4A62-90F0-159E471C9E9B}" presName="parTx" presStyleLbl="alignNode1" presStyleIdx="0" presStyleCnt="1">
        <dgm:presLayoutVars>
          <dgm:chMax val="0"/>
          <dgm:chPref val="0"/>
          <dgm:bulletEnabled val="1"/>
        </dgm:presLayoutVars>
      </dgm:prSet>
      <dgm:spPr/>
      <dgm:t>
        <a:bodyPr/>
        <a:lstStyle/>
        <a:p>
          <a:endParaRPr lang="zh-CN" altLang="en-US"/>
        </a:p>
      </dgm:t>
    </dgm:pt>
    <dgm:pt modelId="{BBABDFE9-9668-44BB-A3B4-8CD10E12A267}" type="pres">
      <dgm:prSet presAssocID="{668BCA5E-DBE5-4A62-90F0-159E471C9E9B}" presName="desTx" presStyleLbl="alignAccFollowNode1" presStyleIdx="0" presStyleCnt="1">
        <dgm:presLayoutVars>
          <dgm:bulletEnabled val="1"/>
        </dgm:presLayoutVars>
      </dgm:prSet>
      <dgm:spPr/>
      <dgm:t>
        <a:bodyPr/>
        <a:lstStyle/>
        <a:p>
          <a:endParaRPr lang="zh-CN" altLang="en-US"/>
        </a:p>
      </dgm:t>
    </dgm:pt>
  </dgm:ptLst>
  <dgm:cxnLst>
    <dgm:cxn modelId="{9902C785-8516-4C2D-86E0-9EBE953B9DC7}" type="presOf" srcId="{644F2AAF-34A4-4661-8C29-4A021285FBD4}" destId="{BBABDFE9-9668-44BB-A3B4-8CD10E12A267}" srcOrd="0" destOrd="0" presId="urn:microsoft.com/office/officeart/2005/8/layout/hList1"/>
    <dgm:cxn modelId="{78BE2455-09C2-44F0-B9C6-38F732080595}" type="presOf" srcId="{668BCA5E-DBE5-4A62-90F0-159E471C9E9B}" destId="{3FAF3199-B9B8-4172-881E-7040E3DB951E}" srcOrd="0" destOrd="0" presId="urn:microsoft.com/office/officeart/2005/8/layout/hList1"/>
    <dgm:cxn modelId="{5CD859B3-812A-4E92-8BAB-F75DB309EDAA}" type="presOf" srcId="{3DAB4B0C-2E44-499E-9622-097E40CACF75}" destId="{BBABDFE9-9668-44BB-A3B4-8CD10E12A267}" srcOrd="0" destOrd="1" presId="urn:microsoft.com/office/officeart/2005/8/layout/hList1"/>
    <dgm:cxn modelId="{A79F0396-F7A0-4ACA-AD5F-C3B0B07986A5}" type="presOf" srcId="{12630C21-E26E-4931-BC48-128E9DE5A7F4}" destId="{8480CF94-A7AD-41E7-AE60-11374050699A}" srcOrd="0" destOrd="0" presId="urn:microsoft.com/office/officeart/2005/8/layout/hList1"/>
    <dgm:cxn modelId="{070DC24D-C339-4AF4-8D40-5A04EE0F793D}" srcId="{12630C21-E26E-4931-BC48-128E9DE5A7F4}" destId="{668BCA5E-DBE5-4A62-90F0-159E471C9E9B}" srcOrd="0" destOrd="0" parTransId="{708F995A-564C-4332-87C8-854B7CE55FEB}" sibTransId="{88D3D431-0C1E-4ED5-9C41-5A730403D977}"/>
    <dgm:cxn modelId="{D58EAB68-461C-4393-94EF-13D65610F09F}" srcId="{668BCA5E-DBE5-4A62-90F0-159E471C9E9B}" destId="{644F2AAF-34A4-4661-8C29-4A021285FBD4}" srcOrd="0" destOrd="0" parTransId="{DB9D25F4-F370-42C2-A396-D5D8BD19908A}" sibTransId="{AC31397E-219E-4DCC-8AB1-69DF0351657E}"/>
    <dgm:cxn modelId="{CD3645F8-D61E-45BD-BDF5-D0E48E756AAA}" srcId="{668BCA5E-DBE5-4A62-90F0-159E471C9E9B}" destId="{3DAB4B0C-2E44-499E-9622-097E40CACF75}" srcOrd="1" destOrd="0" parTransId="{D61EB07F-922F-4EFF-AA92-201E19EEBDCC}" sibTransId="{FCD766F9-B8F5-41E2-A016-705BEC524959}"/>
    <dgm:cxn modelId="{A38A42E8-323E-4753-9769-F582E20CD8B5}" type="presParOf" srcId="{8480CF94-A7AD-41E7-AE60-11374050699A}" destId="{141C33F3-7170-4C74-AF1E-BE7625BA346C}" srcOrd="0" destOrd="0" presId="urn:microsoft.com/office/officeart/2005/8/layout/hList1"/>
    <dgm:cxn modelId="{2E05B536-0EAC-429A-89AB-3C5D63A8585A}" type="presParOf" srcId="{141C33F3-7170-4C74-AF1E-BE7625BA346C}" destId="{3FAF3199-B9B8-4172-881E-7040E3DB951E}" srcOrd="0" destOrd="0" presId="urn:microsoft.com/office/officeart/2005/8/layout/hList1"/>
    <dgm:cxn modelId="{258C4804-1CE8-4A16-8FD1-D268D30A4FCA}" type="presParOf" srcId="{141C33F3-7170-4C74-AF1E-BE7625BA346C}" destId="{BBABDFE9-9668-44BB-A3B4-8CD10E12A26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2630C21-E26E-4931-BC48-128E9DE5A7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68BCA5E-DBE5-4A62-90F0-159E471C9E9B}">
      <dgm:prSet phldrT="[文本]" custT="1"/>
      <dgm:spPr/>
      <dgm:t>
        <a:bodyPr/>
        <a:lstStyle/>
        <a:p>
          <a:pPr algn="ctr"/>
          <a:r>
            <a:rPr lang="zh-CN" altLang="en-US" sz="3200" b="1" smtClean="0"/>
            <a:t>盘点单填报注意事项</a:t>
          </a:r>
          <a:endParaRPr lang="zh-CN" altLang="en-US" sz="3200" b="1" dirty="0"/>
        </a:p>
      </dgm:t>
    </dgm:pt>
    <dgm:pt modelId="{708F995A-564C-4332-87C8-854B7CE55FEB}" type="parTrans" cxnId="{070DC24D-C339-4AF4-8D40-5A04EE0F793D}">
      <dgm:prSet/>
      <dgm:spPr/>
      <dgm:t>
        <a:bodyPr/>
        <a:lstStyle/>
        <a:p>
          <a:pPr algn="just"/>
          <a:endParaRPr lang="zh-CN" altLang="en-US" b="1"/>
        </a:p>
      </dgm:t>
    </dgm:pt>
    <dgm:pt modelId="{88D3D431-0C1E-4ED5-9C41-5A730403D977}" type="sibTrans" cxnId="{070DC24D-C339-4AF4-8D40-5A04EE0F793D}">
      <dgm:prSet/>
      <dgm:spPr/>
      <dgm:t>
        <a:bodyPr/>
        <a:lstStyle/>
        <a:p>
          <a:pPr algn="just"/>
          <a:endParaRPr lang="zh-CN" altLang="en-US" b="1"/>
        </a:p>
      </dgm:t>
    </dgm:pt>
    <dgm:pt modelId="{77AB10AD-25DA-45FD-A3A7-A687AB3EC69F}">
      <dgm:prSet/>
      <dgm:spPr/>
      <dgm:t>
        <a:bodyPr/>
        <a:lstStyle/>
        <a:p>
          <a:pPr algn="just"/>
          <a:r>
            <a:rPr lang="en-US" altLang="zh-CN" b="1" dirty="0" smtClean="0"/>
            <a:t>2016</a:t>
          </a:r>
          <a:r>
            <a:rPr lang="zh-CN" altLang="en-US" b="1" dirty="0" smtClean="0"/>
            <a:t>年已报废销账和内部调转的固定资产填报盘点单时，已报废资产在“盘点结果</a:t>
          </a:r>
          <a:r>
            <a:rPr lang="en-US" altLang="zh-CN" b="1" dirty="0" smtClean="0"/>
            <a:t>”</a:t>
          </a:r>
          <a:r>
            <a:rPr lang="zh-CN" altLang="en-US" b="1" dirty="0" smtClean="0"/>
            <a:t>栏选择“无盈亏”，在“损益类型”栏选择“待报废”，内部调转资产在“盘点结果”栏选择“无盈亏”、在“损益类型”栏选“无盈亏”即可。</a:t>
          </a:r>
          <a:endParaRPr lang="zh-CN" altLang="en-US" b="1" dirty="0"/>
        </a:p>
      </dgm:t>
    </dgm:pt>
    <dgm:pt modelId="{86FEE537-6A62-417C-9A2D-5EF8683239BE}" type="parTrans" cxnId="{409297EC-FA1E-4A6B-809E-C078C04D8E0B}">
      <dgm:prSet/>
      <dgm:spPr/>
      <dgm:t>
        <a:bodyPr/>
        <a:lstStyle/>
        <a:p>
          <a:pPr algn="just"/>
          <a:endParaRPr lang="zh-CN" altLang="en-US" b="1"/>
        </a:p>
      </dgm:t>
    </dgm:pt>
    <dgm:pt modelId="{B2F4CEED-C256-4AB8-BD89-51D01981A7D8}" type="sibTrans" cxnId="{409297EC-FA1E-4A6B-809E-C078C04D8E0B}">
      <dgm:prSet/>
      <dgm:spPr/>
      <dgm:t>
        <a:bodyPr/>
        <a:lstStyle/>
        <a:p>
          <a:pPr algn="just"/>
          <a:endParaRPr lang="zh-CN" altLang="en-US" b="1"/>
        </a:p>
      </dgm:t>
    </dgm:pt>
    <dgm:pt modelId="{8480CF94-A7AD-41E7-AE60-11374050699A}" type="pres">
      <dgm:prSet presAssocID="{12630C21-E26E-4931-BC48-128E9DE5A7F4}" presName="Name0" presStyleCnt="0">
        <dgm:presLayoutVars>
          <dgm:dir/>
          <dgm:animLvl val="lvl"/>
          <dgm:resizeHandles val="exact"/>
        </dgm:presLayoutVars>
      </dgm:prSet>
      <dgm:spPr/>
      <dgm:t>
        <a:bodyPr/>
        <a:lstStyle/>
        <a:p>
          <a:endParaRPr lang="zh-CN" altLang="en-US"/>
        </a:p>
      </dgm:t>
    </dgm:pt>
    <dgm:pt modelId="{141C33F3-7170-4C74-AF1E-BE7625BA346C}" type="pres">
      <dgm:prSet presAssocID="{668BCA5E-DBE5-4A62-90F0-159E471C9E9B}" presName="composite" presStyleCnt="0"/>
      <dgm:spPr/>
    </dgm:pt>
    <dgm:pt modelId="{3FAF3199-B9B8-4172-881E-7040E3DB951E}" type="pres">
      <dgm:prSet presAssocID="{668BCA5E-DBE5-4A62-90F0-159E471C9E9B}" presName="parTx" presStyleLbl="alignNode1" presStyleIdx="0" presStyleCnt="1">
        <dgm:presLayoutVars>
          <dgm:chMax val="0"/>
          <dgm:chPref val="0"/>
          <dgm:bulletEnabled val="1"/>
        </dgm:presLayoutVars>
      </dgm:prSet>
      <dgm:spPr/>
      <dgm:t>
        <a:bodyPr/>
        <a:lstStyle/>
        <a:p>
          <a:endParaRPr lang="zh-CN" altLang="en-US"/>
        </a:p>
      </dgm:t>
    </dgm:pt>
    <dgm:pt modelId="{BBABDFE9-9668-44BB-A3B4-8CD10E12A267}" type="pres">
      <dgm:prSet presAssocID="{668BCA5E-DBE5-4A62-90F0-159E471C9E9B}" presName="desTx" presStyleLbl="alignAccFollowNode1" presStyleIdx="0" presStyleCnt="1">
        <dgm:presLayoutVars>
          <dgm:bulletEnabled val="1"/>
        </dgm:presLayoutVars>
      </dgm:prSet>
      <dgm:spPr/>
      <dgm:t>
        <a:bodyPr/>
        <a:lstStyle/>
        <a:p>
          <a:endParaRPr lang="zh-CN" altLang="en-US"/>
        </a:p>
      </dgm:t>
    </dgm:pt>
  </dgm:ptLst>
  <dgm:cxnLst>
    <dgm:cxn modelId="{0A936FCC-22E2-444C-B6D7-D8BD0E98E110}" type="presOf" srcId="{12630C21-E26E-4931-BC48-128E9DE5A7F4}" destId="{8480CF94-A7AD-41E7-AE60-11374050699A}" srcOrd="0" destOrd="0" presId="urn:microsoft.com/office/officeart/2005/8/layout/hList1"/>
    <dgm:cxn modelId="{EC7FCD61-5039-4F06-967A-EEE2A9A0AD23}" type="presOf" srcId="{668BCA5E-DBE5-4A62-90F0-159E471C9E9B}" destId="{3FAF3199-B9B8-4172-881E-7040E3DB951E}" srcOrd="0" destOrd="0" presId="urn:microsoft.com/office/officeart/2005/8/layout/hList1"/>
    <dgm:cxn modelId="{8D0F9C74-38D0-4E3B-AC37-6B510F534B49}" type="presOf" srcId="{77AB10AD-25DA-45FD-A3A7-A687AB3EC69F}" destId="{BBABDFE9-9668-44BB-A3B4-8CD10E12A267}" srcOrd="0" destOrd="0" presId="urn:microsoft.com/office/officeart/2005/8/layout/hList1"/>
    <dgm:cxn modelId="{070DC24D-C339-4AF4-8D40-5A04EE0F793D}" srcId="{12630C21-E26E-4931-BC48-128E9DE5A7F4}" destId="{668BCA5E-DBE5-4A62-90F0-159E471C9E9B}" srcOrd="0" destOrd="0" parTransId="{708F995A-564C-4332-87C8-854B7CE55FEB}" sibTransId="{88D3D431-0C1E-4ED5-9C41-5A730403D977}"/>
    <dgm:cxn modelId="{409297EC-FA1E-4A6B-809E-C078C04D8E0B}" srcId="{668BCA5E-DBE5-4A62-90F0-159E471C9E9B}" destId="{77AB10AD-25DA-45FD-A3A7-A687AB3EC69F}" srcOrd="0" destOrd="0" parTransId="{86FEE537-6A62-417C-9A2D-5EF8683239BE}" sibTransId="{B2F4CEED-C256-4AB8-BD89-51D01981A7D8}"/>
    <dgm:cxn modelId="{90438DC8-8E88-4F2E-825B-341E463CFCC8}" type="presParOf" srcId="{8480CF94-A7AD-41E7-AE60-11374050699A}" destId="{141C33F3-7170-4C74-AF1E-BE7625BA346C}" srcOrd="0" destOrd="0" presId="urn:microsoft.com/office/officeart/2005/8/layout/hList1"/>
    <dgm:cxn modelId="{D98BA9EC-D84C-477C-A7D8-040EEA6ED6B9}" type="presParOf" srcId="{141C33F3-7170-4C74-AF1E-BE7625BA346C}" destId="{3FAF3199-B9B8-4172-881E-7040E3DB951E}" srcOrd="0" destOrd="0" presId="urn:microsoft.com/office/officeart/2005/8/layout/hList1"/>
    <dgm:cxn modelId="{5044156E-54F2-4E54-9DE0-A160B761AD8C}" type="presParOf" srcId="{141C33F3-7170-4C74-AF1E-BE7625BA346C}" destId="{BBABDFE9-9668-44BB-A3B4-8CD10E12A26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B678EDA-6AE5-4F6F-8046-E484CDCDB7B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0ECF14D6-C140-4180-94E0-207DC486C08A}">
      <dgm:prSet phldrT="[文本]" custT="1"/>
      <dgm:spPr/>
      <dgm:t>
        <a:bodyPr/>
        <a:lstStyle/>
        <a:p>
          <a:pPr algn="ctr"/>
          <a:r>
            <a:rPr lang="zh-CN" altLang="en-US" sz="2800" b="1" dirty="0" smtClean="0"/>
            <a:t>资产清查明细表</a:t>
          </a:r>
          <a:endParaRPr lang="zh-CN" altLang="en-US" sz="2800" dirty="0"/>
        </a:p>
      </dgm:t>
    </dgm:pt>
    <dgm:pt modelId="{2F46E7E9-6ECB-4FCC-B224-EB0944F8AD43}" type="parTrans" cxnId="{957068B3-D1FD-4CCE-A8D9-9DCB34B1CA6C}">
      <dgm:prSet/>
      <dgm:spPr/>
      <dgm:t>
        <a:bodyPr/>
        <a:lstStyle/>
        <a:p>
          <a:pPr algn="ctr"/>
          <a:endParaRPr lang="zh-CN" altLang="en-US" sz="1600"/>
        </a:p>
      </dgm:t>
    </dgm:pt>
    <dgm:pt modelId="{7D2E5AB3-4C11-41E1-A0F8-87FEFA806DD1}" type="sibTrans" cxnId="{957068B3-D1FD-4CCE-A8D9-9DCB34B1CA6C}">
      <dgm:prSet/>
      <dgm:spPr/>
      <dgm:t>
        <a:bodyPr/>
        <a:lstStyle/>
        <a:p>
          <a:pPr algn="ctr"/>
          <a:endParaRPr lang="zh-CN" altLang="en-US" sz="1600"/>
        </a:p>
      </dgm:t>
    </dgm:pt>
    <dgm:pt modelId="{2B3EE12A-76E5-4404-8D42-78096283D54B}">
      <dgm:prSet phldrT="[文本]" custT="1"/>
      <dgm:spPr/>
      <dgm:t>
        <a:bodyPr/>
        <a:lstStyle/>
        <a:p>
          <a:pPr algn="ctr"/>
          <a:r>
            <a:rPr lang="zh-CN" sz="1600" dirty="0" smtClean="0"/>
            <a:t>财清明细</a:t>
          </a:r>
          <a:r>
            <a:rPr lang="en-US" sz="1600" dirty="0" smtClean="0"/>
            <a:t>01</a:t>
          </a:r>
          <a:r>
            <a:rPr lang="zh-CN" sz="1600" dirty="0" smtClean="0"/>
            <a:t>行政事业单位应收票据清查明细表</a:t>
          </a:r>
          <a:endParaRPr lang="zh-CN" altLang="en-US" sz="1600" dirty="0"/>
        </a:p>
      </dgm:t>
    </dgm:pt>
    <dgm:pt modelId="{6928264D-3A2D-4916-BBAB-93382FB4F0C0}" type="parTrans" cxnId="{37382F6A-C77B-4A5A-91DB-27D81D192219}">
      <dgm:prSet custT="1"/>
      <dgm:spPr/>
      <dgm:t>
        <a:bodyPr/>
        <a:lstStyle/>
        <a:p>
          <a:pPr algn="ctr"/>
          <a:endParaRPr lang="zh-CN" altLang="en-US" sz="1600"/>
        </a:p>
      </dgm:t>
    </dgm:pt>
    <dgm:pt modelId="{DF457C37-163F-48DC-99AD-7C7FD4314A94}" type="sibTrans" cxnId="{37382F6A-C77B-4A5A-91DB-27D81D192219}">
      <dgm:prSet/>
      <dgm:spPr/>
      <dgm:t>
        <a:bodyPr/>
        <a:lstStyle/>
        <a:p>
          <a:pPr algn="ctr"/>
          <a:endParaRPr lang="zh-CN" altLang="en-US" sz="1600"/>
        </a:p>
      </dgm:t>
    </dgm:pt>
    <dgm:pt modelId="{D7D24622-B43D-4E96-8713-DECD5273C41F}">
      <dgm:prSet phldrT="[文本]" custT="1"/>
      <dgm:spPr/>
      <dgm:t>
        <a:bodyPr/>
        <a:lstStyle/>
        <a:p>
          <a:pPr algn="ctr"/>
          <a:r>
            <a:rPr lang="zh-CN" sz="1600" dirty="0" smtClean="0"/>
            <a:t>财清明细</a:t>
          </a:r>
          <a:r>
            <a:rPr lang="en-US" sz="1600" dirty="0" smtClean="0"/>
            <a:t>02</a:t>
          </a:r>
          <a:r>
            <a:rPr lang="zh-CN" sz="1600" dirty="0" smtClean="0"/>
            <a:t>行政事业单位应收账款清查明细表</a:t>
          </a:r>
          <a:endParaRPr lang="zh-CN" altLang="en-US" sz="1600" dirty="0"/>
        </a:p>
      </dgm:t>
    </dgm:pt>
    <dgm:pt modelId="{E8A05DE1-3433-4505-B23B-281DFA799201}" type="parTrans" cxnId="{C0AA146E-53EF-44B8-8589-FC778A0EC123}">
      <dgm:prSet custT="1"/>
      <dgm:spPr/>
      <dgm:t>
        <a:bodyPr/>
        <a:lstStyle/>
        <a:p>
          <a:pPr algn="ctr"/>
          <a:endParaRPr lang="zh-CN" altLang="en-US" sz="1600"/>
        </a:p>
      </dgm:t>
    </dgm:pt>
    <dgm:pt modelId="{E7E5B92E-E8F9-429E-8C9C-5871138519DE}" type="sibTrans" cxnId="{C0AA146E-53EF-44B8-8589-FC778A0EC123}">
      <dgm:prSet/>
      <dgm:spPr/>
      <dgm:t>
        <a:bodyPr/>
        <a:lstStyle/>
        <a:p>
          <a:pPr algn="ctr"/>
          <a:endParaRPr lang="zh-CN" altLang="en-US" sz="1600"/>
        </a:p>
      </dgm:t>
    </dgm:pt>
    <dgm:pt modelId="{C5F8FDF1-43EB-4096-8C92-27C7EFB86AFA}">
      <dgm:prSet phldrT="[文本]" custT="1"/>
      <dgm:spPr/>
      <dgm:t>
        <a:bodyPr/>
        <a:lstStyle/>
        <a:p>
          <a:pPr algn="ctr"/>
          <a:r>
            <a:rPr lang="zh-CN" sz="1600" dirty="0" smtClean="0"/>
            <a:t>财清明细</a:t>
          </a:r>
          <a:r>
            <a:rPr lang="en-US" sz="1600" dirty="0" smtClean="0"/>
            <a:t>03</a:t>
          </a:r>
          <a:r>
            <a:rPr lang="zh-CN" sz="1600" dirty="0" smtClean="0"/>
            <a:t>行政事业单位预付账款清查明细表</a:t>
          </a:r>
          <a:endParaRPr lang="zh-CN" altLang="en-US" sz="1600" dirty="0"/>
        </a:p>
      </dgm:t>
    </dgm:pt>
    <dgm:pt modelId="{07995E67-E64D-4CAA-B329-FCA91004A98C}" type="parTrans" cxnId="{B60AA396-A34A-4911-A346-CAB2171259FD}">
      <dgm:prSet custT="1"/>
      <dgm:spPr/>
      <dgm:t>
        <a:bodyPr/>
        <a:lstStyle/>
        <a:p>
          <a:pPr algn="ctr"/>
          <a:endParaRPr lang="zh-CN" altLang="en-US" sz="1600"/>
        </a:p>
      </dgm:t>
    </dgm:pt>
    <dgm:pt modelId="{42688753-26F4-43D3-91F9-BC379210760C}" type="sibTrans" cxnId="{B60AA396-A34A-4911-A346-CAB2171259FD}">
      <dgm:prSet/>
      <dgm:spPr/>
      <dgm:t>
        <a:bodyPr/>
        <a:lstStyle/>
        <a:p>
          <a:pPr algn="ctr"/>
          <a:endParaRPr lang="zh-CN" altLang="en-US" sz="1600"/>
        </a:p>
      </dgm:t>
    </dgm:pt>
    <dgm:pt modelId="{75532420-4307-45A1-B17E-EBA9BC9BC5D7}">
      <dgm:prSet phldrT="[文本]" custT="1"/>
      <dgm:spPr/>
      <dgm:t>
        <a:bodyPr/>
        <a:lstStyle/>
        <a:p>
          <a:pPr algn="ctr"/>
          <a:r>
            <a:rPr lang="zh-CN" sz="1600" dirty="0" smtClean="0"/>
            <a:t>财清明细</a:t>
          </a:r>
          <a:r>
            <a:rPr lang="en-US" sz="1600" dirty="0" smtClean="0"/>
            <a:t>04</a:t>
          </a:r>
          <a:r>
            <a:rPr lang="zh-CN" sz="1600" dirty="0" smtClean="0"/>
            <a:t>行政事业单位其他应收款清查明细表</a:t>
          </a:r>
          <a:endParaRPr lang="zh-CN" altLang="en-US" sz="1600" dirty="0"/>
        </a:p>
      </dgm:t>
    </dgm:pt>
    <dgm:pt modelId="{1B29C346-C982-400F-A4D2-AEAB99D58761}" type="parTrans" cxnId="{5DC54E5B-F0C5-4B39-99F2-0BC185E8171A}">
      <dgm:prSet custT="1"/>
      <dgm:spPr/>
      <dgm:t>
        <a:bodyPr/>
        <a:lstStyle/>
        <a:p>
          <a:pPr algn="ctr"/>
          <a:endParaRPr lang="zh-CN" altLang="en-US" sz="1600"/>
        </a:p>
      </dgm:t>
    </dgm:pt>
    <dgm:pt modelId="{2EC963B4-A6ED-419C-8459-37E14E2F99C4}" type="sibTrans" cxnId="{5DC54E5B-F0C5-4B39-99F2-0BC185E8171A}">
      <dgm:prSet/>
      <dgm:spPr/>
      <dgm:t>
        <a:bodyPr/>
        <a:lstStyle/>
        <a:p>
          <a:pPr algn="ctr"/>
          <a:endParaRPr lang="zh-CN" altLang="en-US" sz="1600"/>
        </a:p>
      </dgm:t>
    </dgm:pt>
    <dgm:pt modelId="{737CAEB2-E86E-4590-93FE-7C93B0262C40}">
      <dgm:prSet phldrT="[文本]" custT="1"/>
      <dgm:spPr/>
      <dgm:t>
        <a:bodyPr/>
        <a:lstStyle/>
        <a:p>
          <a:pPr algn="ctr"/>
          <a:r>
            <a:rPr lang="zh-CN" sz="1600" dirty="0" smtClean="0"/>
            <a:t>财清明细</a:t>
          </a:r>
          <a:r>
            <a:rPr lang="en-US" sz="1600" dirty="0" smtClean="0"/>
            <a:t>05</a:t>
          </a:r>
          <a:r>
            <a:rPr lang="zh-CN" sz="1600" dirty="0" smtClean="0"/>
            <a:t>行政事业单位存货清查明细表</a:t>
          </a:r>
          <a:endParaRPr lang="zh-CN" altLang="en-US" sz="1600" dirty="0"/>
        </a:p>
      </dgm:t>
    </dgm:pt>
    <dgm:pt modelId="{2961F549-AFAB-41E4-8B28-5599324CF0F5}" type="parTrans" cxnId="{0644B87F-9391-4F9E-A331-B734DA879DF4}">
      <dgm:prSet custT="1"/>
      <dgm:spPr/>
      <dgm:t>
        <a:bodyPr/>
        <a:lstStyle/>
        <a:p>
          <a:pPr algn="ctr"/>
          <a:endParaRPr lang="zh-CN" altLang="en-US" sz="1600"/>
        </a:p>
      </dgm:t>
    </dgm:pt>
    <dgm:pt modelId="{9E5C77CA-197A-4A92-A6BA-C5031390399C}" type="sibTrans" cxnId="{0644B87F-9391-4F9E-A331-B734DA879DF4}">
      <dgm:prSet/>
      <dgm:spPr/>
      <dgm:t>
        <a:bodyPr/>
        <a:lstStyle/>
        <a:p>
          <a:pPr algn="ctr"/>
          <a:endParaRPr lang="zh-CN" altLang="en-US" sz="1600"/>
        </a:p>
      </dgm:t>
    </dgm:pt>
    <dgm:pt modelId="{2ABB5784-2DAD-429E-BC2A-1DAC3AD1FC88}">
      <dgm:prSet phldrT="[文本]" custT="1"/>
      <dgm:spPr/>
      <dgm:t>
        <a:bodyPr/>
        <a:lstStyle/>
        <a:p>
          <a:pPr algn="ctr"/>
          <a:r>
            <a:rPr lang="zh-CN" sz="1600" dirty="0" smtClean="0"/>
            <a:t>财清明细</a:t>
          </a:r>
          <a:r>
            <a:rPr lang="en-US" sz="1600" dirty="0" smtClean="0"/>
            <a:t>06</a:t>
          </a:r>
          <a:r>
            <a:rPr lang="zh-CN" sz="1600" dirty="0" smtClean="0"/>
            <a:t>行政事业单位应付票据清查明细表</a:t>
          </a:r>
          <a:endParaRPr lang="zh-CN" altLang="en-US" sz="1600" dirty="0"/>
        </a:p>
      </dgm:t>
    </dgm:pt>
    <dgm:pt modelId="{C922F9B9-DE5B-4E83-997B-14C37B61615B}" type="parTrans" cxnId="{B0D7095C-A04A-495B-B4AE-B4882AB04DAA}">
      <dgm:prSet custT="1"/>
      <dgm:spPr/>
      <dgm:t>
        <a:bodyPr/>
        <a:lstStyle/>
        <a:p>
          <a:pPr algn="ctr"/>
          <a:endParaRPr lang="zh-CN" altLang="en-US" sz="1600"/>
        </a:p>
      </dgm:t>
    </dgm:pt>
    <dgm:pt modelId="{F005CA4B-D2E6-436A-B916-2936DAB2E117}" type="sibTrans" cxnId="{B0D7095C-A04A-495B-B4AE-B4882AB04DAA}">
      <dgm:prSet/>
      <dgm:spPr/>
      <dgm:t>
        <a:bodyPr/>
        <a:lstStyle/>
        <a:p>
          <a:pPr algn="ctr"/>
          <a:endParaRPr lang="zh-CN" altLang="en-US" sz="1600"/>
        </a:p>
      </dgm:t>
    </dgm:pt>
    <dgm:pt modelId="{FC146466-0B77-464B-966E-8E888F3EC8B2}">
      <dgm:prSet phldrT="[文本]" custT="1"/>
      <dgm:spPr/>
      <dgm:t>
        <a:bodyPr/>
        <a:lstStyle/>
        <a:p>
          <a:pPr algn="ctr"/>
          <a:r>
            <a:rPr lang="zh-CN" sz="1600" dirty="0" smtClean="0"/>
            <a:t>财清明细</a:t>
          </a:r>
          <a:r>
            <a:rPr lang="en-US" sz="1600" dirty="0" smtClean="0"/>
            <a:t>07</a:t>
          </a:r>
          <a:r>
            <a:rPr lang="zh-CN" sz="1600" dirty="0" smtClean="0"/>
            <a:t>行政事业单位应付账款清查明细表</a:t>
          </a:r>
          <a:endParaRPr lang="zh-CN" altLang="en-US" sz="1600" dirty="0"/>
        </a:p>
      </dgm:t>
    </dgm:pt>
    <dgm:pt modelId="{047879C7-9FE2-491F-BDAC-03969BACF2D2}" type="parTrans" cxnId="{60E07F3D-79A7-472E-BCEB-D0A60487FA49}">
      <dgm:prSet custT="1"/>
      <dgm:spPr/>
      <dgm:t>
        <a:bodyPr/>
        <a:lstStyle/>
        <a:p>
          <a:pPr algn="ctr"/>
          <a:endParaRPr lang="zh-CN" altLang="en-US" sz="1600"/>
        </a:p>
      </dgm:t>
    </dgm:pt>
    <dgm:pt modelId="{31C2FE93-7295-4DB2-AFE1-734BF5879F5B}" type="sibTrans" cxnId="{60E07F3D-79A7-472E-BCEB-D0A60487FA49}">
      <dgm:prSet/>
      <dgm:spPr/>
      <dgm:t>
        <a:bodyPr/>
        <a:lstStyle/>
        <a:p>
          <a:pPr algn="ctr"/>
          <a:endParaRPr lang="zh-CN" altLang="en-US" sz="1600"/>
        </a:p>
      </dgm:t>
    </dgm:pt>
    <dgm:pt modelId="{3B2BA3FF-A695-4209-8953-2E57125876E2}">
      <dgm:prSet phldrT="[文本]" custT="1"/>
      <dgm:spPr/>
      <dgm:t>
        <a:bodyPr/>
        <a:lstStyle/>
        <a:p>
          <a:pPr algn="ctr"/>
          <a:r>
            <a:rPr lang="zh-CN" sz="1600" dirty="0" smtClean="0"/>
            <a:t>财清明细</a:t>
          </a:r>
          <a:r>
            <a:rPr lang="en-US" sz="1600" dirty="0" smtClean="0"/>
            <a:t>08</a:t>
          </a:r>
          <a:r>
            <a:rPr lang="zh-CN" sz="1600" dirty="0" smtClean="0"/>
            <a:t>行政事业单位预收账款清查明细表</a:t>
          </a:r>
          <a:endParaRPr lang="zh-CN" altLang="en-US" sz="1600" dirty="0"/>
        </a:p>
      </dgm:t>
    </dgm:pt>
    <dgm:pt modelId="{CB6A3BDD-4337-42B9-ACBC-F2DE15C1D802}" type="parTrans" cxnId="{DF4BE877-4471-4F90-B09A-7F08A90CE5AB}">
      <dgm:prSet custT="1"/>
      <dgm:spPr/>
      <dgm:t>
        <a:bodyPr/>
        <a:lstStyle/>
        <a:p>
          <a:pPr algn="ctr"/>
          <a:endParaRPr lang="zh-CN" altLang="en-US" sz="1600"/>
        </a:p>
      </dgm:t>
    </dgm:pt>
    <dgm:pt modelId="{E2957843-6EA3-482D-85BB-F209674528B4}" type="sibTrans" cxnId="{DF4BE877-4471-4F90-B09A-7F08A90CE5AB}">
      <dgm:prSet/>
      <dgm:spPr/>
      <dgm:t>
        <a:bodyPr/>
        <a:lstStyle/>
        <a:p>
          <a:pPr algn="ctr"/>
          <a:endParaRPr lang="zh-CN" altLang="en-US" sz="1600"/>
        </a:p>
      </dgm:t>
    </dgm:pt>
    <dgm:pt modelId="{47B5F735-E7FA-4F1F-AD1C-24322666D93A}">
      <dgm:prSet phldrT="[文本]" custT="1"/>
      <dgm:spPr/>
      <dgm:t>
        <a:bodyPr/>
        <a:lstStyle/>
        <a:p>
          <a:pPr algn="ctr"/>
          <a:r>
            <a:rPr lang="zh-CN" sz="1600" dirty="0" smtClean="0"/>
            <a:t>财清明细</a:t>
          </a:r>
          <a:r>
            <a:rPr lang="en-US" sz="1600" dirty="0" smtClean="0"/>
            <a:t>09</a:t>
          </a:r>
          <a:r>
            <a:rPr lang="zh-CN" sz="1600" dirty="0" smtClean="0"/>
            <a:t>行政事业单位其他应付款清查明细表</a:t>
          </a:r>
          <a:endParaRPr lang="zh-CN" altLang="en-US" sz="1600" dirty="0"/>
        </a:p>
      </dgm:t>
    </dgm:pt>
    <dgm:pt modelId="{52ABB657-7625-47E9-9250-FE4460306646}" type="parTrans" cxnId="{84A26897-C1B1-4021-B242-466733CFF13E}">
      <dgm:prSet custT="1"/>
      <dgm:spPr/>
      <dgm:t>
        <a:bodyPr/>
        <a:lstStyle/>
        <a:p>
          <a:pPr algn="ctr"/>
          <a:endParaRPr lang="zh-CN" altLang="en-US" sz="1600"/>
        </a:p>
      </dgm:t>
    </dgm:pt>
    <dgm:pt modelId="{FC5FEB49-8955-4726-B4ED-CE5F7705C723}" type="sibTrans" cxnId="{84A26897-C1B1-4021-B242-466733CFF13E}">
      <dgm:prSet/>
      <dgm:spPr/>
      <dgm:t>
        <a:bodyPr/>
        <a:lstStyle/>
        <a:p>
          <a:pPr algn="ctr"/>
          <a:endParaRPr lang="zh-CN" altLang="en-US" sz="1600"/>
        </a:p>
      </dgm:t>
    </dgm:pt>
    <dgm:pt modelId="{72EC2941-C0FF-43F9-AE5E-03AB4F996574}">
      <dgm:prSet phldrT="[文本]" custT="1"/>
      <dgm:spPr/>
      <dgm:t>
        <a:bodyPr/>
        <a:lstStyle/>
        <a:p>
          <a:pPr algn="ctr"/>
          <a:r>
            <a:rPr lang="zh-CN" sz="1600" dirty="0" smtClean="0"/>
            <a:t>财清明细</a:t>
          </a:r>
          <a:r>
            <a:rPr lang="en-US" sz="1600" dirty="0" smtClean="0"/>
            <a:t>10</a:t>
          </a:r>
          <a:r>
            <a:rPr lang="zh-CN" sz="1600" dirty="0" smtClean="0"/>
            <a:t>行政事业单位借入款项清查明细表</a:t>
          </a:r>
          <a:endParaRPr lang="zh-CN" altLang="en-US" sz="1600" dirty="0"/>
        </a:p>
      </dgm:t>
    </dgm:pt>
    <dgm:pt modelId="{C2458248-6D8B-42D9-A083-F8CCD894486C}" type="parTrans" cxnId="{7EC127CA-D8E4-49FA-AA1E-F932C17EFB4A}">
      <dgm:prSet custT="1"/>
      <dgm:spPr/>
      <dgm:t>
        <a:bodyPr/>
        <a:lstStyle/>
        <a:p>
          <a:pPr algn="ctr"/>
          <a:endParaRPr lang="zh-CN" altLang="en-US" sz="1600"/>
        </a:p>
      </dgm:t>
    </dgm:pt>
    <dgm:pt modelId="{E450FD92-5A6A-458A-9A13-4A90ECFD96E0}" type="sibTrans" cxnId="{7EC127CA-D8E4-49FA-AA1E-F932C17EFB4A}">
      <dgm:prSet/>
      <dgm:spPr/>
      <dgm:t>
        <a:bodyPr/>
        <a:lstStyle/>
        <a:p>
          <a:pPr algn="ctr"/>
          <a:endParaRPr lang="zh-CN" altLang="en-US" sz="1600"/>
        </a:p>
      </dgm:t>
    </dgm:pt>
    <dgm:pt modelId="{6E8FE859-16E3-4FEF-90EA-F5CA8D8D856C}">
      <dgm:prSet phldrT="[文本]" custT="1"/>
      <dgm:spPr/>
      <dgm:t>
        <a:bodyPr/>
        <a:lstStyle/>
        <a:p>
          <a:pPr algn="ctr"/>
          <a:r>
            <a:rPr lang="zh-CN" sz="1600" dirty="0" smtClean="0"/>
            <a:t>财清明细</a:t>
          </a:r>
          <a:r>
            <a:rPr lang="en-US" sz="1600" dirty="0" smtClean="0"/>
            <a:t>11</a:t>
          </a:r>
          <a:r>
            <a:rPr lang="zh-CN" sz="1600" dirty="0" smtClean="0"/>
            <a:t>行政事业单位固定资产损溢清查明细表</a:t>
          </a:r>
          <a:r>
            <a:rPr lang="zh-CN" altLang="en-US" sz="1600" dirty="0" smtClean="0"/>
            <a:t>（自动生成）</a:t>
          </a:r>
          <a:endParaRPr lang="zh-CN" altLang="en-US" sz="1600" dirty="0"/>
        </a:p>
      </dgm:t>
    </dgm:pt>
    <dgm:pt modelId="{37CC00AE-EF2C-4E0B-9AF9-D1D2404D0C5D}" type="parTrans" cxnId="{DCD21693-FD5F-44BF-A77D-BA56D46A659E}">
      <dgm:prSet custT="1"/>
      <dgm:spPr/>
      <dgm:t>
        <a:bodyPr/>
        <a:lstStyle/>
        <a:p>
          <a:pPr algn="ctr"/>
          <a:endParaRPr lang="zh-CN" altLang="en-US" sz="1600"/>
        </a:p>
      </dgm:t>
    </dgm:pt>
    <dgm:pt modelId="{A60AB705-5557-4B81-9BB0-FDDDD56B455C}" type="sibTrans" cxnId="{DCD21693-FD5F-44BF-A77D-BA56D46A659E}">
      <dgm:prSet/>
      <dgm:spPr/>
      <dgm:t>
        <a:bodyPr/>
        <a:lstStyle/>
        <a:p>
          <a:pPr algn="ctr"/>
          <a:endParaRPr lang="zh-CN" altLang="en-US" sz="1600"/>
        </a:p>
      </dgm:t>
    </dgm:pt>
    <dgm:pt modelId="{CEB61949-A67A-4532-BDC6-83BB3051E954}">
      <dgm:prSet phldrT="[文本]" custT="1"/>
      <dgm:spPr/>
      <dgm:t>
        <a:bodyPr/>
        <a:lstStyle/>
        <a:p>
          <a:pPr algn="ctr"/>
          <a:r>
            <a:rPr lang="zh-CN" sz="1600" dirty="0" smtClean="0"/>
            <a:t>财清明细</a:t>
          </a:r>
          <a:r>
            <a:rPr lang="en-US" sz="1600" dirty="0" smtClean="0"/>
            <a:t>12</a:t>
          </a:r>
          <a:r>
            <a:rPr lang="zh-CN" sz="1600" dirty="0" smtClean="0"/>
            <a:t>行政事业单位无形资产损溢清查明细表</a:t>
          </a:r>
          <a:r>
            <a:rPr lang="zh-CN" altLang="en-US" sz="1600" dirty="0" smtClean="0"/>
            <a:t>（自动生成）</a:t>
          </a:r>
          <a:endParaRPr lang="zh-CN" altLang="en-US" sz="1600" dirty="0"/>
        </a:p>
      </dgm:t>
    </dgm:pt>
    <dgm:pt modelId="{33839DB1-6941-4DB3-B7CB-04935DD2DFA2}" type="parTrans" cxnId="{AD0A7BBF-4073-472D-9E03-3529B8A9A8D7}">
      <dgm:prSet custT="1"/>
      <dgm:spPr/>
      <dgm:t>
        <a:bodyPr/>
        <a:lstStyle/>
        <a:p>
          <a:pPr algn="ctr"/>
          <a:endParaRPr lang="zh-CN" altLang="en-US" sz="1600"/>
        </a:p>
      </dgm:t>
    </dgm:pt>
    <dgm:pt modelId="{F0C4FB39-B898-4402-95BF-B6066674FA7D}" type="sibTrans" cxnId="{AD0A7BBF-4073-472D-9E03-3529B8A9A8D7}">
      <dgm:prSet/>
      <dgm:spPr/>
      <dgm:t>
        <a:bodyPr/>
        <a:lstStyle/>
        <a:p>
          <a:pPr algn="ctr"/>
          <a:endParaRPr lang="zh-CN" altLang="en-US" sz="1600"/>
        </a:p>
      </dgm:t>
    </dgm:pt>
    <dgm:pt modelId="{68EAC094-AEF3-48F1-8133-6FDAB4BF9948}" type="pres">
      <dgm:prSet presAssocID="{5B678EDA-6AE5-4F6F-8046-E484CDCDB7B3}" presName="diagram" presStyleCnt="0">
        <dgm:presLayoutVars>
          <dgm:chPref val="1"/>
          <dgm:dir/>
          <dgm:animOne val="branch"/>
          <dgm:animLvl val="lvl"/>
          <dgm:resizeHandles val="exact"/>
        </dgm:presLayoutVars>
      </dgm:prSet>
      <dgm:spPr/>
      <dgm:t>
        <a:bodyPr/>
        <a:lstStyle/>
        <a:p>
          <a:endParaRPr lang="zh-CN" altLang="en-US"/>
        </a:p>
      </dgm:t>
    </dgm:pt>
    <dgm:pt modelId="{F7C193AC-F92E-487D-9CE9-465B69CB8756}" type="pres">
      <dgm:prSet presAssocID="{0ECF14D6-C140-4180-94E0-207DC486C08A}" presName="root1" presStyleCnt="0"/>
      <dgm:spPr/>
    </dgm:pt>
    <dgm:pt modelId="{5B70F0AA-FA18-46AC-BBFD-A810958AF710}" type="pres">
      <dgm:prSet presAssocID="{0ECF14D6-C140-4180-94E0-207DC486C08A}" presName="LevelOneTextNode" presStyleLbl="node0" presStyleIdx="0" presStyleCnt="1" custScaleY="1073233" custLinFactNeighborX="-48046" custLinFactNeighborY="-15927">
        <dgm:presLayoutVars>
          <dgm:chPref val="3"/>
        </dgm:presLayoutVars>
      </dgm:prSet>
      <dgm:spPr/>
      <dgm:t>
        <a:bodyPr/>
        <a:lstStyle/>
        <a:p>
          <a:endParaRPr lang="zh-CN" altLang="en-US"/>
        </a:p>
      </dgm:t>
    </dgm:pt>
    <dgm:pt modelId="{FF21CB08-7FE5-4D04-B45D-04E812568763}" type="pres">
      <dgm:prSet presAssocID="{0ECF14D6-C140-4180-94E0-207DC486C08A}" presName="level2hierChild" presStyleCnt="0"/>
      <dgm:spPr/>
    </dgm:pt>
    <dgm:pt modelId="{A010C633-F0E4-4C0D-9F8A-30FB9DA6E59B}" type="pres">
      <dgm:prSet presAssocID="{6928264D-3A2D-4916-BBAB-93382FB4F0C0}" presName="conn2-1" presStyleLbl="parChTrans1D2" presStyleIdx="0" presStyleCnt="12"/>
      <dgm:spPr/>
      <dgm:t>
        <a:bodyPr/>
        <a:lstStyle/>
        <a:p>
          <a:endParaRPr lang="zh-CN" altLang="en-US"/>
        </a:p>
      </dgm:t>
    </dgm:pt>
    <dgm:pt modelId="{696C0899-E224-420E-8F44-6F7B343779FC}" type="pres">
      <dgm:prSet presAssocID="{6928264D-3A2D-4916-BBAB-93382FB4F0C0}" presName="connTx" presStyleLbl="parChTrans1D2" presStyleIdx="0" presStyleCnt="12"/>
      <dgm:spPr/>
      <dgm:t>
        <a:bodyPr/>
        <a:lstStyle/>
        <a:p>
          <a:endParaRPr lang="zh-CN" altLang="en-US"/>
        </a:p>
      </dgm:t>
    </dgm:pt>
    <dgm:pt modelId="{3C9DCF3F-D86C-4686-AC98-0AD33F8B7A5D}" type="pres">
      <dgm:prSet presAssocID="{2B3EE12A-76E5-4404-8D42-78096283D54B}" presName="root2" presStyleCnt="0"/>
      <dgm:spPr/>
    </dgm:pt>
    <dgm:pt modelId="{A34E4FC3-8422-4081-B930-F60C03BE1093}" type="pres">
      <dgm:prSet presAssocID="{2B3EE12A-76E5-4404-8D42-78096283D54B}" presName="LevelTwoTextNode" presStyleLbl="node2" presStyleIdx="0" presStyleCnt="12" custScaleX="632556">
        <dgm:presLayoutVars>
          <dgm:chPref val="3"/>
        </dgm:presLayoutVars>
      </dgm:prSet>
      <dgm:spPr/>
      <dgm:t>
        <a:bodyPr/>
        <a:lstStyle/>
        <a:p>
          <a:endParaRPr lang="zh-CN" altLang="en-US"/>
        </a:p>
      </dgm:t>
    </dgm:pt>
    <dgm:pt modelId="{D3D8FE4F-6E1A-4A11-B889-F5CC56060680}" type="pres">
      <dgm:prSet presAssocID="{2B3EE12A-76E5-4404-8D42-78096283D54B}" presName="level3hierChild" presStyleCnt="0"/>
      <dgm:spPr/>
    </dgm:pt>
    <dgm:pt modelId="{495FA4AB-48EB-4915-9273-529CD78FF66D}" type="pres">
      <dgm:prSet presAssocID="{E8A05DE1-3433-4505-B23B-281DFA799201}" presName="conn2-1" presStyleLbl="parChTrans1D2" presStyleIdx="1" presStyleCnt="12"/>
      <dgm:spPr/>
      <dgm:t>
        <a:bodyPr/>
        <a:lstStyle/>
        <a:p>
          <a:endParaRPr lang="zh-CN" altLang="en-US"/>
        </a:p>
      </dgm:t>
    </dgm:pt>
    <dgm:pt modelId="{C84038AB-15BF-4CCD-82B3-08EC95378685}" type="pres">
      <dgm:prSet presAssocID="{E8A05DE1-3433-4505-B23B-281DFA799201}" presName="connTx" presStyleLbl="parChTrans1D2" presStyleIdx="1" presStyleCnt="12"/>
      <dgm:spPr/>
      <dgm:t>
        <a:bodyPr/>
        <a:lstStyle/>
        <a:p>
          <a:endParaRPr lang="zh-CN" altLang="en-US"/>
        </a:p>
      </dgm:t>
    </dgm:pt>
    <dgm:pt modelId="{1099F8FB-7E18-48AF-9680-2F5C6152FE87}" type="pres">
      <dgm:prSet presAssocID="{D7D24622-B43D-4E96-8713-DECD5273C41F}" presName="root2" presStyleCnt="0"/>
      <dgm:spPr/>
    </dgm:pt>
    <dgm:pt modelId="{5BB4DE53-722A-404C-9CA1-749C5B078AB2}" type="pres">
      <dgm:prSet presAssocID="{D7D24622-B43D-4E96-8713-DECD5273C41F}" presName="LevelTwoTextNode" presStyleLbl="node2" presStyleIdx="1" presStyleCnt="12" custScaleX="635555">
        <dgm:presLayoutVars>
          <dgm:chPref val="3"/>
        </dgm:presLayoutVars>
      </dgm:prSet>
      <dgm:spPr/>
      <dgm:t>
        <a:bodyPr/>
        <a:lstStyle/>
        <a:p>
          <a:endParaRPr lang="zh-CN" altLang="en-US"/>
        </a:p>
      </dgm:t>
    </dgm:pt>
    <dgm:pt modelId="{9695F7D0-AB97-44E3-B392-D8FF4C0A8F02}" type="pres">
      <dgm:prSet presAssocID="{D7D24622-B43D-4E96-8713-DECD5273C41F}" presName="level3hierChild" presStyleCnt="0"/>
      <dgm:spPr/>
    </dgm:pt>
    <dgm:pt modelId="{06F422DB-B4EB-4034-9AFB-B7B69A543B93}" type="pres">
      <dgm:prSet presAssocID="{07995E67-E64D-4CAA-B329-FCA91004A98C}" presName="conn2-1" presStyleLbl="parChTrans1D2" presStyleIdx="2" presStyleCnt="12"/>
      <dgm:spPr/>
      <dgm:t>
        <a:bodyPr/>
        <a:lstStyle/>
        <a:p>
          <a:endParaRPr lang="zh-CN" altLang="en-US"/>
        </a:p>
      </dgm:t>
    </dgm:pt>
    <dgm:pt modelId="{59DD6AED-BC80-4BF8-BA4B-B634F2D6AE8D}" type="pres">
      <dgm:prSet presAssocID="{07995E67-E64D-4CAA-B329-FCA91004A98C}" presName="connTx" presStyleLbl="parChTrans1D2" presStyleIdx="2" presStyleCnt="12"/>
      <dgm:spPr/>
      <dgm:t>
        <a:bodyPr/>
        <a:lstStyle/>
        <a:p>
          <a:endParaRPr lang="zh-CN" altLang="en-US"/>
        </a:p>
      </dgm:t>
    </dgm:pt>
    <dgm:pt modelId="{439A43BD-1CE1-4B78-9E33-C7E666A6E658}" type="pres">
      <dgm:prSet presAssocID="{C5F8FDF1-43EB-4096-8C92-27C7EFB86AFA}" presName="root2" presStyleCnt="0"/>
      <dgm:spPr/>
    </dgm:pt>
    <dgm:pt modelId="{D3F6A407-C655-4124-A217-EBBEEEB03FF9}" type="pres">
      <dgm:prSet presAssocID="{C5F8FDF1-43EB-4096-8C92-27C7EFB86AFA}" presName="LevelTwoTextNode" presStyleLbl="node2" presStyleIdx="2" presStyleCnt="12" custScaleX="646476">
        <dgm:presLayoutVars>
          <dgm:chPref val="3"/>
        </dgm:presLayoutVars>
      </dgm:prSet>
      <dgm:spPr/>
      <dgm:t>
        <a:bodyPr/>
        <a:lstStyle/>
        <a:p>
          <a:endParaRPr lang="zh-CN" altLang="en-US"/>
        </a:p>
      </dgm:t>
    </dgm:pt>
    <dgm:pt modelId="{DB201A32-2A88-4E23-B8B5-EE455E7A197B}" type="pres">
      <dgm:prSet presAssocID="{C5F8FDF1-43EB-4096-8C92-27C7EFB86AFA}" presName="level3hierChild" presStyleCnt="0"/>
      <dgm:spPr/>
    </dgm:pt>
    <dgm:pt modelId="{6767CF43-0DC6-45F8-8332-0C64B1D4D3E3}" type="pres">
      <dgm:prSet presAssocID="{1B29C346-C982-400F-A4D2-AEAB99D58761}" presName="conn2-1" presStyleLbl="parChTrans1D2" presStyleIdx="3" presStyleCnt="12"/>
      <dgm:spPr/>
      <dgm:t>
        <a:bodyPr/>
        <a:lstStyle/>
        <a:p>
          <a:endParaRPr lang="zh-CN" altLang="en-US"/>
        </a:p>
      </dgm:t>
    </dgm:pt>
    <dgm:pt modelId="{2F23F09C-8934-4CE1-A8E9-FDB101E48320}" type="pres">
      <dgm:prSet presAssocID="{1B29C346-C982-400F-A4D2-AEAB99D58761}" presName="connTx" presStyleLbl="parChTrans1D2" presStyleIdx="3" presStyleCnt="12"/>
      <dgm:spPr/>
      <dgm:t>
        <a:bodyPr/>
        <a:lstStyle/>
        <a:p>
          <a:endParaRPr lang="zh-CN" altLang="en-US"/>
        </a:p>
      </dgm:t>
    </dgm:pt>
    <dgm:pt modelId="{ADF1130E-D0B5-488E-9FEC-BAE79C92DCBD}" type="pres">
      <dgm:prSet presAssocID="{75532420-4307-45A1-B17E-EBA9BC9BC5D7}" presName="root2" presStyleCnt="0"/>
      <dgm:spPr/>
    </dgm:pt>
    <dgm:pt modelId="{CFB418CF-FFCF-437E-8C60-CF01680900DD}" type="pres">
      <dgm:prSet presAssocID="{75532420-4307-45A1-B17E-EBA9BC9BC5D7}" presName="LevelTwoTextNode" presStyleLbl="node2" presStyleIdx="3" presStyleCnt="12" custScaleX="638548">
        <dgm:presLayoutVars>
          <dgm:chPref val="3"/>
        </dgm:presLayoutVars>
      </dgm:prSet>
      <dgm:spPr/>
      <dgm:t>
        <a:bodyPr/>
        <a:lstStyle/>
        <a:p>
          <a:endParaRPr lang="zh-CN" altLang="en-US"/>
        </a:p>
      </dgm:t>
    </dgm:pt>
    <dgm:pt modelId="{3E6F487F-C157-41B0-A33F-4F99EEE14009}" type="pres">
      <dgm:prSet presAssocID="{75532420-4307-45A1-B17E-EBA9BC9BC5D7}" presName="level3hierChild" presStyleCnt="0"/>
      <dgm:spPr/>
    </dgm:pt>
    <dgm:pt modelId="{43F0FF1D-F3F6-492F-B8E5-573AF753DACD}" type="pres">
      <dgm:prSet presAssocID="{2961F549-AFAB-41E4-8B28-5599324CF0F5}" presName="conn2-1" presStyleLbl="parChTrans1D2" presStyleIdx="4" presStyleCnt="12"/>
      <dgm:spPr/>
      <dgm:t>
        <a:bodyPr/>
        <a:lstStyle/>
        <a:p>
          <a:endParaRPr lang="zh-CN" altLang="en-US"/>
        </a:p>
      </dgm:t>
    </dgm:pt>
    <dgm:pt modelId="{149AEE0E-1188-46D9-A9A0-2207DE4C500C}" type="pres">
      <dgm:prSet presAssocID="{2961F549-AFAB-41E4-8B28-5599324CF0F5}" presName="connTx" presStyleLbl="parChTrans1D2" presStyleIdx="4" presStyleCnt="12"/>
      <dgm:spPr/>
      <dgm:t>
        <a:bodyPr/>
        <a:lstStyle/>
        <a:p>
          <a:endParaRPr lang="zh-CN" altLang="en-US"/>
        </a:p>
      </dgm:t>
    </dgm:pt>
    <dgm:pt modelId="{3D9A9DDF-C066-4235-A1AB-B8A36148CBFA}" type="pres">
      <dgm:prSet presAssocID="{737CAEB2-E86E-4590-93FE-7C93B0262C40}" presName="root2" presStyleCnt="0"/>
      <dgm:spPr/>
    </dgm:pt>
    <dgm:pt modelId="{496434C5-4728-4A7F-AB31-45337117720F}" type="pres">
      <dgm:prSet presAssocID="{737CAEB2-E86E-4590-93FE-7C93B0262C40}" presName="LevelTwoTextNode" presStyleLbl="node2" presStyleIdx="4" presStyleCnt="12" custScaleX="641708">
        <dgm:presLayoutVars>
          <dgm:chPref val="3"/>
        </dgm:presLayoutVars>
      </dgm:prSet>
      <dgm:spPr/>
      <dgm:t>
        <a:bodyPr/>
        <a:lstStyle/>
        <a:p>
          <a:endParaRPr lang="zh-CN" altLang="en-US"/>
        </a:p>
      </dgm:t>
    </dgm:pt>
    <dgm:pt modelId="{03492A9A-D557-4DAB-9A7B-EAEEE6777C60}" type="pres">
      <dgm:prSet presAssocID="{737CAEB2-E86E-4590-93FE-7C93B0262C40}" presName="level3hierChild" presStyleCnt="0"/>
      <dgm:spPr/>
    </dgm:pt>
    <dgm:pt modelId="{8D606723-4B22-428F-BCFA-B452D66F159B}" type="pres">
      <dgm:prSet presAssocID="{C922F9B9-DE5B-4E83-997B-14C37B61615B}" presName="conn2-1" presStyleLbl="parChTrans1D2" presStyleIdx="5" presStyleCnt="12"/>
      <dgm:spPr/>
      <dgm:t>
        <a:bodyPr/>
        <a:lstStyle/>
        <a:p>
          <a:endParaRPr lang="zh-CN" altLang="en-US"/>
        </a:p>
      </dgm:t>
    </dgm:pt>
    <dgm:pt modelId="{CBE1F3C1-6908-483A-B711-6BF92D6A1009}" type="pres">
      <dgm:prSet presAssocID="{C922F9B9-DE5B-4E83-997B-14C37B61615B}" presName="connTx" presStyleLbl="parChTrans1D2" presStyleIdx="5" presStyleCnt="12"/>
      <dgm:spPr/>
      <dgm:t>
        <a:bodyPr/>
        <a:lstStyle/>
        <a:p>
          <a:endParaRPr lang="zh-CN" altLang="en-US"/>
        </a:p>
      </dgm:t>
    </dgm:pt>
    <dgm:pt modelId="{611F8DE4-83B2-4E8A-A20A-995450DE5596}" type="pres">
      <dgm:prSet presAssocID="{2ABB5784-2DAD-429E-BC2A-1DAC3AD1FC88}" presName="root2" presStyleCnt="0"/>
      <dgm:spPr/>
    </dgm:pt>
    <dgm:pt modelId="{F7D90232-71C5-462F-B5C4-CCC5B680F425}" type="pres">
      <dgm:prSet presAssocID="{2ABB5784-2DAD-429E-BC2A-1DAC3AD1FC88}" presName="LevelTwoTextNode" presStyleLbl="node2" presStyleIdx="5" presStyleCnt="12" custScaleX="638548">
        <dgm:presLayoutVars>
          <dgm:chPref val="3"/>
        </dgm:presLayoutVars>
      </dgm:prSet>
      <dgm:spPr/>
      <dgm:t>
        <a:bodyPr/>
        <a:lstStyle/>
        <a:p>
          <a:endParaRPr lang="zh-CN" altLang="en-US"/>
        </a:p>
      </dgm:t>
    </dgm:pt>
    <dgm:pt modelId="{6DB6758F-741E-48DD-816E-6087005E1D1F}" type="pres">
      <dgm:prSet presAssocID="{2ABB5784-2DAD-429E-BC2A-1DAC3AD1FC88}" presName="level3hierChild" presStyleCnt="0"/>
      <dgm:spPr/>
    </dgm:pt>
    <dgm:pt modelId="{5B487702-5586-4DC3-AFB5-30BCBB4A078B}" type="pres">
      <dgm:prSet presAssocID="{047879C7-9FE2-491F-BDAC-03969BACF2D2}" presName="conn2-1" presStyleLbl="parChTrans1D2" presStyleIdx="6" presStyleCnt="12"/>
      <dgm:spPr/>
      <dgm:t>
        <a:bodyPr/>
        <a:lstStyle/>
        <a:p>
          <a:endParaRPr lang="zh-CN" altLang="en-US"/>
        </a:p>
      </dgm:t>
    </dgm:pt>
    <dgm:pt modelId="{ED7091A7-1A54-4D8A-B339-E98A8AA0AB74}" type="pres">
      <dgm:prSet presAssocID="{047879C7-9FE2-491F-BDAC-03969BACF2D2}" presName="connTx" presStyleLbl="parChTrans1D2" presStyleIdx="6" presStyleCnt="12"/>
      <dgm:spPr/>
      <dgm:t>
        <a:bodyPr/>
        <a:lstStyle/>
        <a:p>
          <a:endParaRPr lang="zh-CN" altLang="en-US"/>
        </a:p>
      </dgm:t>
    </dgm:pt>
    <dgm:pt modelId="{B851F84E-9CBD-40F4-838A-D98CB8DAD266}" type="pres">
      <dgm:prSet presAssocID="{FC146466-0B77-464B-966E-8E888F3EC8B2}" presName="root2" presStyleCnt="0"/>
      <dgm:spPr/>
    </dgm:pt>
    <dgm:pt modelId="{14FC1F81-10A6-497C-AA28-2713E63582E2}" type="pres">
      <dgm:prSet presAssocID="{FC146466-0B77-464B-966E-8E888F3EC8B2}" presName="LevelTwoTextNode" presStyleLbl="node2" presStyleIdx="6" presStyleCnt="12" custScaleX="643750">
        <dgm:presLayoutVars>
          <dgm:chPref val="3"/>
        </dgm:presLayoutVars>
      </dgm:prSet>
      <dgm:spPr/>
      <dgm:t>
        <a:bodyPr/>
        <a:lstStyle/>
        <a:p>
          <a:endParaRPr lang="zh-CN" altLang="en-US"/>
        </a:p>
      </dgm:t>
    </dgm:pt>
    <dgm:pt modelId="{29BE091B-E986-4702-AC25-6DA746006E2E}" type="pres">
      <dgm:prSet presAssocID="{FC146466-0B77-464B-966E-8E888F3EC8B2}" presName="level3hierChild" presStyleCnt="0"/>
      <dgm:spPr/>
    </dgm:pt>
    <dgm:pt modelId="{575F46D2-27DC-406C-B0E4-2F5B429A1A75}" type="pres">
      <dgm:prSet presAssocID="{CB6A3BDD-4337-42B9-ACBC-F2DE15C1D802}" presName="conn2-1" presStyleLbl="parChTrans1D2" presStyleIdx="7" presStyleCnt="12"/>
      <dgm:spPr/>
      <dgm:t>
        <a:bodyPr/>
        <a:lstStyle/>
        <a:p>
          <a:endParaRPr lang="zh-CN" altLang="en-US"/>
        </a:p>
      </dgm:t>
    </dgm:pt>
    <dgm:pt modelId="{4598A96E-1FC1-4EA6-AEA2-9B0860CC328F}" type="pres">
      <dgm:prSet presAssocID="{CB6A3BDD-4337-42B9-ACBC-F2DE15C1D802}" presName="connTx" presStyleLbl="parChTrans1D2" presStyleIdx="7" presStyleCnt="12"/>
      <dgm:spPr/>
      <dgm:t>
        <a:bodyPr/>
        <a:lstStyle/>
        <a:p>
          <a:endParaRPr lang="zh-CN" altLang="en-US"/>
        </a:p>
      </dgm:t>
    </dgm:pt>
    <dgm:pt modelId="{6BA4A790-0B6A-4433-BE7E-085953EAAF6F}" type="pres">
      <dgm:prSet presAssocID="{3B2BA3FF-A695-4209-8953-2E57125876E2}" presName="root2" presStyleCnt="0"/>
      <dgm:spPr/>
    </dgm:pt>
    <dgm:pt modelId="{577CD818-78A5-418E-8DFD-22BA3FD13CFB}" type="pres">
      <dgm:prSet presAssocID="{3B2BA3FF-A695-4209-8953-2E57125876E2}" presName="LevelTwoTextNode" presStyleLbl="node2" presStyleIdx="7" presStyleCnt="12" custScaleX="636205">
        <dgm:presLayoutVars>
          <dgm:chPref val="3"/>
        </dgm:presLayoutVars>
      </dgm:prSet>
      <dgm:spPr/>
      <dgm:t>
        <a:bodyPr/>
        <a:lstStyle/>
        <a:p>
          <a:endParaRPr lang="zh-CN" altLang="en-US"/>
        </a:p>
      </dgm:t>
    </dgm:pt>
    <dgm:pt modelId="{CE9C7AD5-A88E-4729-BE6E-93AA00627939}" type="pres">
      <dgm:prSet presAssocID="{3B2BA3FF-A695-4209-8953-2E57125876E2}" presName="level3hierChild" presStyleCnt="0"/>
      <dgm:spPr/>
    </dgm:pt>
    <dgm:pt modelId="{BE2F4B6E-393E-428C-A604-18811FDF7D60}" type="pres">
      <dgm:prSet presAssocID="{52ABB657-7625-47E9-9250-FE4460306646}" presName="conn2-1" presStyleLbl="parChTrans1D2" presStyleIdx="8" presStyleCnt="12"/>
      <dgm:spPr/>
      <dgm:t>
        <a:bodyPr/>
        <a:lstStyle/>
        <a:p>
          <a:endParaRPr lang="zh-CN" altLang="en-US"/>
        </a:p>
      </dgm:t>
    </dgm:pt>
    <dgm:pt modelId="{00D08FEC-EE01-4890-AF89-28598EA642FA}" type="pres">
      <dgm:prSet presAssocID="{52ABB657-7625-47E9-9250-FE4460306646}" presName="connTx" presStyleLbl="parChTrans1D2" presStyleIdx="8" presStyleCnt="12"/>
      <dgm:spPr/>
      <dgm:t>
        <a:bodyPr/>
        <a:lstStyle/>
        <a:p>
          <a:endParaRPr lang="zh-CN" altLang="en-US"/>
        </a:p>
      </dgm:t>
    </dgm:pt>
    <dgm:pt modelId="{F0AF8446-EC1E-4D8C-94C8-FE8AD7CF43EF}" type="pres">
      <dgm:prSet presAssocID="{47B5F735-E7FA-4F1F-AD1C-24322666D93A}" presName="root2" presStyleCnt="0"/>
      <dgm:spPr/>
    </dgm:pt>
    <dgm:pt modelId="{650DBFCF-CCC9-4BFA-9FE3-F4D60C0CE385}" type="pres">
      <dgm:prSet presAssocID="{47B5F735-E7FA-4F1F-AD1C-24322666D93A}" presName="LevelTwoTextNode" presStyleLbl="node2" presStyleIdx="8" presStyleCnt="12" custScaleX="639430" custLinFactNeighborX="-1276" custLinFactNeighborY="2736">
        <dgm:presLayoutVars>
          <dgm:chPref val="3"/>
        </dgm:presLayoutVars>
      </dgm:prSet>
      <dgm:spPr/>
      <dgm:t>
        <a:bodyPr/>
        <a:lstStyle/>
        <a:p>
          <a:endParaRPr lang="zh-CN" altLang="en-US"/>
        </a:p>
      </dgm:t>
    </dgm:pt>
    <dgm:pt modelId="{6AB55137-9171-4430-908D-DE703EE80EA6}" type="pres">
      <dgm:prSet presAssocID="{47B5F735-E7FA-4F1F-AD1C-24322666D93A}" presName="level3hierChild" presStyleCnt="0"/>
      <dgm:spPr/>
    </dgm:pt>
    <dgm:pt modelId="{2F22AAF1-E175-4FF9-9B66-C1A30ED85296}" type="pres">
      <dgm:prSet presAssocID="{C2458248-6D8B-42D9-A083-F8CCD894486C}" presName="conn2-1" presStyleLbl="parChTrans1D2" presStyleIdx="9" presStyleCnt="12"/>
      <dgm:spPr/>
      <dgm:t>
        <a:bodyPr/>
        <a:lstStyle/>
        <a:p>
          <a:endParaRPr lang="zh-CN" altLang="en-US"/>
        </a:p>
      </dgm:t>
    </dgm:pt>
    <dgm:pt modelId="{202D8B7C-D1D5-4B80-82AD-A47E93B29800}" type="pres">
      <dgm:prSet presAssocID="{C2458248-6D8B-42D9-A083-F8CCD894486C}" presName="connTx" presStyleLbl="parChTrans1D2" presStyleIdx="9" presStyleCnt="12"/>
      <dgm:spPr/>
      <dgm:t>
        <a:bodyPr/>
        <a:lstStyle/>
        <a:p>
          <a:endParaRPr lang="zh-CN" altLang="en-US"/>
        </a:p>
      </dgm:t>
    </dgm:pt>
    <dgm:pt modelId="{FFD51616-D973-41AB-8389-B039478B8971}" type="pres">
      <dgm:prSet presAssocID="{72EC2941-C0FF-43F9-AE5E-03AB4F996574}" presName="root2" presStyleCnt="0"/>
      <dgm:spPr/>
    </dgm:pt>
    <dgm:pt modelId="{C4F864FF-F83A-4193-9979-6F7FA5974D2A}" type="pres">
      <dgm:prSet presAssocID="{72EC2941-C0FF-43F9-AE5E-03AB4F996574}" presName="LevelTwoTextNode" presStyleLbl="node2" presStyleIdx="9" presStyleCnt="12" custScaleX="636633">
        <dgm:presLayoutVars>
          <dgm:chPref val="3"/>
        </dgm:presLayoutVars>
      </dgm:prSet>
      <dgm:spPr/>
      <dgm:t>
        <a:bodyPr/>
        <a:lstStyle/>
        <a:p>
          <a:endParaRPr lang="zh-CN" altLang="en-US"/>
        </a:p>
      </dgm:t>
    </dgm:pt>
    <dgm:pt modelId="{5465E2BB-F212-442B-9E38-614688511F92}" type="pres">
      <dgm:prSet presAssocID="{72EC2941-C0FF-43F9-AE5E-03AB4F996574}" presName="level3hierChild" presStyleCnt="0"/>
      <dgm:spPr/>
    </dgm:pt>
    <dgm:pt modelId="{48EC82EF-A217-4695-A782-E22DE934F616}" type="pres">
      <dgm:prSet presAssocID="{37CC00AE-EF2C-4E0B-9AF9-D1D2404D0C5D}" presName="conn2-1" presStyleLbl="parChTrans1D2" presStyleIdx="10" presStyleCnt="12"/>
      <dgm:spPr/>
      <dgm:t>
        <a:bodyPr/>
        <a:lstStyle/>
        <a:p>
          <a:endParaRPr lang="zh-CN" altLang="en-US"/>
        </a:p>
      </dgm:t>
    </dgm:pt>
    <dgm:pt modelId="{F794EDED-31F0-48F2-9BDB-5321DE3D47E2}" type="pres">
      <dgm:prSet presAssocID="{37CC00AE-EF2C-4E0B-9AF9-D1D2404D0C5D}" presName="connTx" presStyleLbl="parChTrans1D2" presStyleIdx="10" presStyleCnt="12"/>
      <dgm:spPr/>
      <dgm:t>
        <a:bodyPr/>
        <a:lstStyle/>
        <a:p>
          <a:endParaRPr lang="zh-CN" altLang="en-US"/>
        </a:p>
      </dgm:t>
    </dgm:pt>
    <dgm:pt modelId="{87D96C26-61F5-4350-9EC7-3AD01060BE01}" type="pres">
      <dgm:prSet presAssocID="{6E8FE859-16E3-4FEF-90EA-F5CA8D8D856C}" presName="root2" presStyleCnt="0"/>
      <dgm:spPr/>
    </dgm:pt>
    <dgm:pt modelId="{D3439D3C-95CD-4578-892C-B7E79D727ACA}" type="pres">
      <dgm:prSet presAssocID="{6E8FE859-16E3-4FEF-90EA-F5CA8D8D856C}" presName="LevelTwoTextNode" presStyleLbl="node2" presStyleIdx="10" presStyleCnt="12" custScaleX="727426">
        <dgm:presLayoutVars>
          <dgm:chPref val="3"/>
        </dgm:presLayoutVars>
      </dgm:prSet>
      <dgm:spPr/>
      <dgm:t>
        <a:bodyPr/>
        <a:lstStyle/>
        <a:p>
          <a:endParaRPr lang="zh-CN" altLang="en-US"/>
        </a:p>
      </dgm:t>
    </dgm:pt>
    <dgm:pt modelId="{96674B20-B0DF-4FB6-BA1E-2F17A8B20569}" type="pres">
      <dgm:prSet presAssocID="{6E8FE859-16E3-4FEF-90EA-F5CA8D8D856C}" presName="level3hierChild" presStyleCnt="0"/>
      <dgm:spPr/>
    </dgm:pt>
    <dgm:pt modelId="{27336501-B884-4E1B-B8E4-3D1DD8E4C6C5}" type="pres">
      <dgm:prSet presAssocID="{33839DB1-6941-4DB3-B7CB-04935DD2DFA2}" presName="conn2-1" presStyleLbl="parChTrans1D2" presStyleIdx="11" presStyleCnt="12"/>
      <dgm:spPr/>
      <dgm:t>
        <a:bodyPr/>
        <a:lstStyle/>
        <a:p>
          <a:endParaRPr lang="zh-CN" altLang="en-US"/>
        </a:p>
      </dgm:t>
    </dgm:pt>
    <dgm:pt modelId="{0E59A9A1-05F4-4BE3-A979-1D51512D3FA9}" type="pres">
      <dgm:prSet presAssocID="{33839DB1-6941-4DB3-B7CB-04935DD2DFA2}" presName="connTx" presStyleLbl="parChTrans1D2" presStyleIdx="11" presStyleCnt="12"/>
      <dgm:spPr/>
      <dgm:t>
        <a:bodyPr/>
        <a:lstStyle/>
        <a:p>
          <a:endParaRPr lang="zh-CN" altLang="en-US"/>
        </a:p>
      </dgm:t>
    </dgm:pt>
    <dgm:pt modelId="{0920D43E-7C23-4D6A-A9AF-68295718216F}" type="pres">
      <dgm:prSet presAssocID="{CEB61949-A67A-4532-BDC6-83BB3051E954}" presName="root2" presStyleCnt="0"/>
      <dgm:spPr/>
    </dgm:pt>
    <dgm:pt modelId="{A56DDD05-333E-4138-B0EE-EE9493BA344D}" type="pres">
      <dgm:prSet presAssocID="{CEB61949-A67A-4532-BDC6-83BB3051E954}" presName="LevelTwoTextNode" presStyleLbl="node2" presStyleIdx="11" presStyleCnt="12" custScaleX="727426">
        <dgm:presLayoutVars>
          <dgm:chPref val="3"/>
        </dgm:presLayoutVars>
      </dgm:prSet>
      <dgm:spPr/>
      <dgm:t>
        <a:bodyPr/>
        <a:lstStyle/>
        <a:p>
          <a:endParaRPr lang="zh-CN" altLang="en-US"/>
        </a:p>
      </dgm:t>
    </dgm:pt>
    <dgm:pt modelId="{B20633D0-55A3-459C-9819-A33A7FADE3E4}" type="pres">
      <dgm:prSet presAssocID="{CEB61949-A67A-4532-BDC6-83BB3051E954}" presName="level3hierChild" presStyleCnt="0"/>
      <dgm:spPr/>
    </dgm:pt>
  </dgm:ptLst>
  <dgm:cxnLst>
    <dgm:cxn modelId="{AD0A7BBF-4073-472D-9E03-3529B8A9A8D7}" srcId="{0ECF14D6-C140-4180-94E0-207DC486C08A}" destId="{CEB61949-A67A-4532-BDC6-83BB3051E954}" srcOrd="11" destOrd="0" parTransId="{33839DB1-6941-4DB3-B7CB-04935DD2DFA2}" sibTransId="{F0C4FB39-B898-4402-95BF-B6066674FA7D}"/>
    <dgm:cxn modelId="{CCBC10EB-07B2-4BB3-9580-7DF28B4012FF}" type="presOf" srcId="{2B3EE12A-76E5-4404-8D42-78096283D54B}" destId="{A34E4FC3-8422-4081-B930-F60C03BE1093}" srcOrd="0" destOrd="0" presId="urn:microsoft.com/office/officeart/2005/8/layout/hierarchy2"/>
    <dgm:cxn modelId="{8C5CA9C2-578F-427E-AAA1-E498FAFA370E}" type="presOf" srcId="{52ABB657-7625-47E9-9250-FE4460306646}" destId="{00D08FEC-EE01-4890-AF89-28598EA642FA}" srcOrd="1" destOrd="0" presId="urn:microsoft.com/office/officeart/2005/8/layout/hierarchy2"/>
    <dgm:cxn modelId="{DF4BE877-4471-4F90-B09A-7F08A90CE5AB}" srcId="{0ECF14D6-C140-4180-94E0-207DC486C08A}" destId="{3B2BA3FF-A695-4209-8953-2E57125876E2}" srcOrd="7" destOrd="0" parTransId="{CB6A3BDD-4337-42B9-ACBC-F2DE15C1D802}" sibTransId="{E2957843-6EA3-482D-85BB-F209674528B4}"/>
    <dgm:cxn modelId="{B0D7095C-A04A-495B-B4AE-B4882AB04DAA}" srcId="{0ECF14D6-C140-4180-94E0-207DC486C08A}" destId="{2ABB5784-2DAD-429E-BC2A-1DAC3AD1FC88}" srcOrd="5" destOrd="0" parTransId="{C922F9B9-DE5B-4E83-997B-14C37B61615B}" sibTransId="{F005CA4B-D2E6-436A-B916-2936DAB2E117}"/>
    <dgm:cxn modelId="{C0A410EA-831D-4FD0-B0CC-E55F89E7CDF2}" type="presOf" srcId="{07995E67-E64D-4CAA-B329-FCA91004A98C}" destId="{06F422DB-B4EB-4034-9AFB-B7B69A543B93}" srcOrd="0" destOrd="0" presId="urn:microsoft.com/office/officeart/2005/8/layout/hierarchy2"/>
    <dgm:cxn modelId="{191E25F5-1D6A-46D0-BD56-82020A583B46}" type="presOf" srcId="{5B678EDA-6AE5-4F6F-8046-E484CDCDB7B3}" destId="{68EAC094-AEF3-48F1-8133-6FDAB4BF9948}" srcOrd="0" destOrd="0" presId="urn:microsoft.com/office/officeart/2005/8/layout/hierarchy2"/>
    <dgm:cxn modelId="{CEEFCF04-E898-4124-A54F-B3EE8CD44511}" type="presOf" srcId="{FC146466-0B77-464B-966E-8E888F3EC8B2}" destId="{14FC1F81-10A6-497C-AA28-2713E63582E2}" srcOrd="0" destOrd="0" presId="urn:microsoft.com/office/officeart/2005/8/layout/hierarchy2"/>
    <dgm:cxn modelId="{187475DA-5FD5-4E17-982E-D4F8D53AABCF}" type="presOf" srcId="{1B29C346-C982-400F-A4D2-AEAB99D58761}" destId="{2F23F09C-8934-4CE1-A8E9-FDB101E48320}" srcOrd="1" destOrd="0" presId="urn:microsoft.com/office/officeart/2005/8/layout/hierarchy2"/>
    <dgm:cxn modelId="{C9D58910-2947-4436-86B1-8C2900FCCE21}" type="presOf" srcId="{C2458248-6D8B-42D9-A083-F8CCD894486C}" destId="{2F22AAF1-E175-4FF9-9B66-C1A30ED85296}" srcOrd="0" destOrd="0" presId="urn:microsoft.com/office/officeart/2005/8/layout/hierarchy2"/>
    <dgm:cxn modelId="{0644B87F-9391-4F9E-A331-B734DA879DF4}" srcId="{0ECF14D6-C140-4180-94E0-207DC486C08A}" destId="{737CAEB2-E86E-4590-93FE-7C93B0262C40}" srcOrd="4" destOrd="0" parTransId="{2961F549-AFAB-41E4-8B28-5599324CF0F5}" sibTransId="{9E5C77CA-197A-4A92-A6BA-C5031390399C}"/>
    <dgm:cxn modelId="{2CDAE1E3-8755-46B2-9E5C-E0E1DC8FE944}" type="presOf" srcId="{1B29C346-C982-400F-A4D2-AEAB99D58761}" destId="{6767CF43-0DC6-45F8-8332-0C64B1D4D3E3}" srcOrd="0" destOrd="0" presId="urn:microsoft.com/office/officeart/2005/8/layout/hierarchy2"/>
    <dgm:cxn modelId="{1D6B1B7D-3B02-4EB7-8A6C-3CA84EABB774}" type="presOf" srcId="{6928264D-3A2D-4916-BBAB-93382FB4F0C0}" destId="{696C0899-E224-420E-8F44-6F7B343779FC}" srcOrd="1" destOrd="0" presId="urn:microsoft.com/office/officeart/2005/8/layout/hierarchy2"/>
    <dgm:cxn modelId="{133C5938-B255-4E06-988D-7EABA423101F}" type="presOf" srcId="{CB6A3BDD-4337-42B9-ACBC-F2DE15C1D802}" destId="{4598A96E-1FC1-4EA6-AEA2-9B0860CC328F}" srcOrd="1" destOrd="0" presId="urn:microsoft.com/office/officeart/2005/8/layout/hierarchy2"/>
    <dgm:cxn modelId="{7EC127CA-D8E4-49FA-AA1E-F932C17EFB4A}" srcId="{0ECF14D6-C140-4180-94E0-207DC486C08A}" destId="{72EC2941-C0FF-43F9-AE5E-03AB4F996574}" srcOrd="9" destOrd="0" parTransId="{C2458248-6D8B-42D9-A083-F8CCD894486C}" sibTransId="{E450FD92-5A6A-458A-9A13-4A90ECFD96E0}"/>
    <dgm:cxn modelId="{12CE064E-6017-419B-B091-290A05455AF8}" type="presOf" srcId="{CB6A3BDD-4337-42B9-ACBC-F2DE15C1D802}" destId="{575F46D2-27DC-406C-B0E4-2F5B429A1A75}" srcOrd="0" destOrd="0" presId="urn:microsoft.com/office/officeart/2005/8/layout/hierarchy2"/>
    <dgm:cxn modelId="{60E07F3D-79A7-472E-BCEB-D0A60487FA49}" srcId="{0ECF14D6-C140-4180-94E0-207DC486C08A}" destId="{FC146466-0B77-464B-966E-8E888F3EC8B2}" srcOrd="6" destOrd="0" parTransId="{047879C7-9FE2-491F-BDAC-03969BACF2D2}" sibTransId="{31C2FE93-7295-4DB2-AFE1-734BF5879F5B}"/>
    <dgm:cxn modelId="{84A26897-C1B1-4021-B242-466733CFF13E}" srcId="{0ECF14D6-C140-4180-94E0-207DC486C08A}" destId="{47B5F735-E7FA-4F1F-AD1C-24322666D93A}" srcOrd="8" destOrd="0" parTransId="{52ABB657-7625-47E9-9250-FE4460306646}" sibTransId="{FC5FEB49-8955-4726-B4ED-CE5F7705C723}"/>
    <dgm:cxn modelId="{CD5F8F2F-D666-4690-96DD-C05CFCA84B70}" type="presOf" srcId="{33839DB1-6941-4DB3-B7CB-04935DD2DFA2}" destId="{27336501-B884-4E1B-B8E4-3D1DD8E4C6C5}" srcOrd="0" destOrd="0" presId="urn:microsoft.com/office/officeart/2005/8/layout/hierarchy2"/>
    <dgm:cxn modelId="{B2C4CD7D-A947-4437-9E4F-DA74367ED662}" type="presOf" srcId="{0ECF14D6-C140-4180-94E0-207DC486C08A}" destId="{5B70F0AA-FA18-46AC-BBFD-A810958AF710}" srcOrd="0" destOrd="0" presId="urn:microsoft.com/office/officeart/2005/8/layout/hierarchy2"/>
    <dgm:cxn modelId="{64DC3138-2124-453D-9967-3A861ED8EB7A}" type="presOf" srcId="{047879C7-9FE2-491F-BDAC-03969BACF2D2}" destId="{ED7091A7-1A54-4D8A-B339-E98A8AA0AB74}" srcOrd="1" destOrd="0" presId="urn:microsoft.com/office/officeart/2005/8/layout/hierarchy2"/>
    <dgm:cxn modelId="{66A5A702-579B-45B0-9FA2-86E96D4BB6F5}" type="presOf" srcId="{D7D24622-B43D-4E96-8713-DECD5273C41F}" destId="{5BB4DE53-722A-404C-9CA1-749C5B078AB2}" srcOrd="0" destOrd="0" presId="urn:microsoft.com/office/officeart/2005/8/layout/hierarchy2"/>
    <dgm:cxn modelId="{3481E847-91CC-48AC-A7DA-AD583DBE2E5A}" type="presOf" srcId="{75532420-4307-45A1-B17E-EBA9BC9BC5D7}" destId="{CFB418CF-FFCF-437E-8C60-CF01680900DD}" srcOrd="0" destOrd="0" presId="urn:microsoft.com/office/officeart/2005/8/layout/hierarchy2"/>
    <dgm:cxn modelId="{19800098-04AD-40C1-B414-8CCCA17A07AB}" type="presOf" srcId="{37CC00AE-EF2C-4E0B-9AF9-D1D2404D0C5D}" destId="{F794EDED-31F0-48F2-9BDB-5321DE3D47E2}" srcOrd="1" destOrd="0" presId="urn:microsoft.com/office/officeart/2005/8/layout/hierarchy2"/>
    <dgm:cxn modelId="{957068B3-D1FD-4CCE-A8D9-9DCB34B1CA6C}" srcId="{5B678EDA-6AE5-4F6F-8046-E484CDCDB7B3}" destId="{0ECF14D6-C140-4180-94E0-207DC486C08A}" srcOrd="0" destOrd="0" parTransId="{2F46E7E9-6ECB-4FCC-B224-EB0944F8AD43}" sibTransId="{7D2E5AB3-4C11-41E1-A0F8-87FEFA806DD1}"/>
    <dgm:cxn modelId="{BC293283-4AB6-4BB1-A41F-DF58C06636F6}" type="presOf" srcId="{3B2BA3FF-A695-4209-8953-2E57125876E2}" destId="{577CD818-78A5-418E-8DFD-22BA3FD13CFB}" srcOrd="0" destOrd="0" presId="urn:microsoft.com/office/officeart/2005/8/layout/hierarchy2"/>
    <dgm:cxn modelId="{C45BF1BA-1F0E-4496-B6FE-C4063D9C64E6}" type="presOf" srcId="{47B5F735-E7FA-4F1F-AD1C-24322666D93A}" destId="{650DBFCF-CCC9-4BFA-9FE3-F4D60C0CE385}" srcOrd="0" destOrd="0" presId="urn:microsoft.com/office/officeart/2005/8/layout/hierarchy2"/>
    <dgm:cxn modelId="{B9280BCE-E3CF-408D-9C57-0A477B049E38}" type="presOf" srcId="{2961F549-AFAB-41E4-8B28-5599324CF0F5}" destId="{43F0FF1D-F3F6-492F-B8E5-573AF753DACD}" srcOrd="0" destOrd="0" presId="urn:microsoft.com/office/officeart/2005/8/layout/hierarchy2"/>
    <dgm:cxn modelId="{DCD21693-FD5F-44BF-A77D-BA56D46A659E}" srcId="{0ECF14D6-C140-4180-94E0-207DC486C08A}" destId="{6E8FE859-16E3-4FEF-90EA-F5CA8D8D856C}" srcOrd="10" destOrd="0" parTransId="{37CC00AE-EF2C-4E0B-9AF9-D1D2404D0C5D}" sibTransId="{A60AB705-5557-4B81-9BB0-FDDDD56B455C}"/>
    <dgm:cxn modelId="{4D91F0E6-6AAF-4D2F-8C5C-4D0FF142FB10}" type="presOf" srcId="{C2458248-6D8B-42D9-A083-F8CCD894486C}" destId="{202D8B7C-D1D5-4B80-82AD-A47E93B29800}" srcOrd="1" destOrd="0" presId="urn:microsoft.com/office/officeart/2005/8/layout/hierarchy2"/>
    <dgm:cxn modelId="{10FD9063-6EEC-4499-A986-8A453DB1E5D3}" type="presOf" srcId="{52ABB657-7625-47E9-9250-FE4460306646}" destId="{BE2F4B6E-393E-428C-A604-18811FDF7D60}" srcOrd="0" destOrd="0" presId="urn:microsoft.com/office/officeart/2005/8/layout/hierarchy2"/>
    <dgm:cxn modelId="{8293CCF2-09B9-4937-85DC-51AF0FC8B9AA}" type="presOf" srcId="{6E8FE859-16E3-4FEF-90EA-F5CA8D8D856C}" destId="{D3439D3C-95CD-4578-892C-B7E79D727ACA}" srcOrd="0" destOrd="0" presId="urn:microsoft.com/office/officeart/2005/8/layout/hierarchy2"/>
    <dgm:cxn modelId="{AC49E001-1B12-4050-8500-FAAB9B410FD3}" type="presOf" srcId="{C922F9B9-DE5B-4E83-997B-14C37B61615B}" destId="{8D606723-4B22-428F-BCFA-B452D66F159B}" srcOrd="0" destOrd="0" presId="urn:microsoft.com/office/officeart/2005/8/layout/hierarchy2"/>
    <dgm:cxn modelId="{1E71A546-BA92-45AE-9858-DBEEEBD1A1D8}" type="presOf" srcId="{737CAEB2-E86E-4590-93FE-7C93B0262C40}" destId="{496434C5-4728-4A7F-AB31-45337117720F}" srcOrd="0" destOrd="0" presId="urn:microsoft.com/office/officeart/2005/8/layout/hierarchy2"/>
    <dgm:cxn modelId="{37382F6A-C77B-4A5A-91DB-27D81D192219}" srcId="{0ECF14D6-C140-4180-94E0-207DC486C08A}" destId="{2B3EE12A-76E5-4404-8D42-78096283D54B}" srcOrd="0" destOrd="0" parTransId="{6928264D-3A2D-4916-BBAB-93382FB4F0C0}" sibTransId="{DF457C37-163F-48DC-99AD-7C7FD4314A94}"/>
    <dgm:cxn modelId="{31348F3D-4309-4165-9F3E-1E76EE6DC4A0}" type="presOf" srcId="{C5F8FDF1-43EB-4096-8C92-27C7EFB86AFA}" destId="{D3F6A407-C655-4124-A217-EBBEEEB03FF9}" srcOrd="0" destOrd="0" presId="urn:microsoft.com/office/officeart/2005/8/layout/hierarchy2"/>
    <dgm:cxn modelId="{E4B939A2-E88E-49BF-8B4F-197CEF9CBCC3}" type="presOf" srcId="{6928264D-3A2D-4916-BBAB-93382FB4F0C0}" destId="{A010C633-F0E4-4C0D-9F8A-30FB9DA6E59B}" srcOrd="0" destOrd="0" presId="urn:microsoft.com/office/officeart/2005/8/layout/hierarchy2"/>
    <dgm:cxn modelId="{82A10F60-B84E-4E56-91B2-971D39292637}" type="presOf" srcId="{E8A05DE1-3433-4505-B23B-281DFA799201}" destId="{495FA4AB-48EB-4915-9273-529CD78FF66D}" srcOrd="0" destOrd="0" presId="urn:microsoft.com/office/officeart/2005/8/layout/hierarchy2"/>
    <dgm:cxn modelId="{28F68E45-0F90-4B08-84F1-FC9093386FDA}" type="presOf" srcId="{2ABB5784-2DAD-429E-BC2A-1DAC3AD1FC88}" destId="{F7D90232-71C5-462F-B5C4-CCC5B680F425}" srcOrd="0" destOrd="0" presId="urn:microsoft.com/office/officeart/2005/8/layout/hierarchy2"/>
    <dgm:cxn modelId="{5DC54E5B-F0C5-4B39-99F2-0BC185E8171A}" srcId="{0ECF14D6-C140-4180-94E0-207DC486C08A}" destId="{75532420-4307-45A1-B17E-EBA9BC9BC5D7}" srcOrd="3" destOrd="0" parTransId="{1B29C346-C982-400F-A4D2-AEAB99D58761}" sibTransId="{2EC963B4-A6ED-419C-8459-37E14E2F99C4}"/>
    <dgm:cxn modelId="{134EB914-26CB-4332-B8CD-0FB536864B7A}" type="presOf" srcId="{07995E67-E64D-4CAA-B329-FCA91004A98C}" destId="{59DD6AED-BC80-4BF8-BA4B-B634F2D6AE8D}" srcOrd="1" destOrd="0" presId="urn:microsoft.com/office/officeart/2005/8/layout/hierarchy2"/>
    <dgm:cxn modelId="{3E2EA3D4-7C9E-4BF2-B69F-C1669F611EEE}" type="presOf" srcId="{33839DB1-6941-4DB3-B7CB-04935DD2DFA2}" destId="{0E59A9A1-05F4-4BE3-A979-1D51512D3FA9}" srcOrd="1" destOrd="0" presId="urn:microsoft.com/office/officeart/2005/8/layout/hierarchy2"/>
    <dgm:cxn modelId="{F9613AC2-05D2-44A0-BA07-1702950FA82B}" type="presOf" srcId="{CEB61949-A67A-4532-BDC6-83BB3051E954}" destId="{A56DDD05-333E-4138-B0EE-EE9493BA344D}" srcOrd="0" destOrd="0" presId="urn:microsoft.com/office/officeart/2005/8/layout/hierarchy2"/>
    <dgm:cxn modelId="{FC16EACF-51A5-4D2E-AD3E-FA140E857276}" type="presOf" srcId="{047879C7-9FE2-491F-BDAC-03969BACF2D2}" destId="{5B487702-5586-4DC3-AFB5-30BCBB4A078B}" srcOrd="0" destOrd="0" presId="urn:microsoft.com/office/officeart/2005/8/layout/hierarchy2"/>
    <dgm:cxn modelId="{797621F3-2FA4-48CF-84D9-4F7C83D3795D}" type="presOf" srcId="{72EC2941-C0FF-43F9-AE5E-03AB4F996574}" destId="{C4F864FF-F83A-4193-9979-6F7FA5974D2A}" srcOrd="0" destOrd="0" presId="urn:microsoft.com/office/officeart/2005/8/layout/hierarchy2"/>
    <dgm:cxn modelId="{B60AA396-A34A-4911-A346-CAB2171259FD}" srcId="{0ECF14D6-C140-4180-94E0-207DC486C08A}" destId="{C5F8FDF1-43EB-4096-8C92-27C7EFB86AFA}" srcOrd="2" destOrd="0" parTransId="{07995E67-E64D-4CAA-B329-FCA91004A98C}" sibTransId="{42688753-26F4-43D3-91F9-BC379210760C}"/>
    <dgm:cxn modelId="{3CC46972-8820-4B9E-9169-AA8CA33D8D53}" type="presOf" srcId="{2961F549-AFAB-41E4-8B28-5599324CF0F5}" destId="{149AEE0E-1188-46D9-A9A0-2207DE4C500C}" srcOrd="1" destOrd="0" presId="urn:microsoft.com/office/officeart/2005/8/layout/hierarchy2"/>
    <dgm:cxn modelId="{0A3BA000-D15D-4B21-A613-50FCB23C6F27}" type="presOf" srcId="{E8A05DE1-3433-4505-B23B-281DFA799201}" destId="{C84038AB-15BF-4CCD-82B3-08EC95378685}" srcOrd="1" destOrd="0" presId="urn:microsoft.com/office/officeart/2005/8/layout/hierarchy2"/>
    <dgm:cxn modelId="{C0AA146E-53EF-44B8-8589-FC778A0EC123}" srcId="{0ECF14D6-C140-4180-94E0-207DC486C08A}" destId="{D7D24622-B43D-4E96-8713-DECD5273C41F}" srcOrd="1" destOrd="0" parTransId="{E8A05DE1-3433-4505-B23B-281DFA799201}" sibTransId="{E7E5B92E-E8F9-429E-8C9C-5871138519DE}"/>
    <dgm:cxn modelId="{F0E945A1-92A9-4DA3-AB09-A2EE60D68E5C}" type="presOf" srcId="{C922F9B9-DE5B-4E83-997B-14C37B61615B}" destId="{CBE1F3C1-6908-483A-B711-6BF92D6A1009}" srcOrd="1" destOrd="0" presId="urn:microsoft.com/office/officeart/2005/8/layout/hierarchy2"/>
    <dgm:cxn modelId="{8336641F-2905-43D6-8D62-2C6D8CF6B672}" type="presOf" srcId="{37CC00AE-EF2C-4E0B-9AF9-D1D2404D0C5D}" destId="{48EC82EF-A217-4695-A782-E22DE934F616}" srcOrd="0" destOrd="0" presId="urn:microsoft.com/office/officeart/2005/8/layout/hierarchy2"/>
    <dgm:cxn modelId="{E9FE2E64-A16B-459F-A012-8E091354706E}" type="presParOf" srcId="{68EAC094-AEF3-48F1-8133-6FDAB4BF9948}" destId="{F7C193AC-F92E-487D-9CE9-465B69CB8756}" srcOrd="0" destOrd="0" presId="urn:microsoft.com/office/officeart/2005/8/layout/hierarchy2"/>
    <dgm:cxn modelId="{6AE2E687-BCE6-4EC5-992A-3B822F7B7AD5}" type="presParOf" srcId="{F7C193AC-F92E-487D-9CE9-465B69CB8756}" destId="{5B70F0AA-FA18-46AC-BBFD-A810958AF710}" srcOrd="0" destOrd="0" presId="urn:microsoft.com/office/officeart/2005/8/layout/hierarchy2"/>
    <dgm:cxn modelId="{774348CF-A0BC-43AD-BC19-8A4783F33A8E}" type="presParOf" srcId="{F7C193AC-F92E-487D-9CE9-465B69CB8756}" destId="{FF21CB08-7FE5-4D04-B45D-04E812568763}" srcOrd="1" destOrd="0" presId="urn:microsoft.com/office/officeart/2005/8/layout/hierarchy2"/>
    <dgm:cxn modelId="{35EBF181-F3EE-4BBB-8D82-F1F848477AC2}" type="presParOf" srcId="{FF21CB08-7FE5-4D04-B45D-04E812568763}" destId="{A010C633-F0E4-4C0D-9F8A-30FB9DA6E59B}" srcOrd="0" destOrd="0" presId="urn:microsoft.com/office/officeart/2005/8/layout/hierarchy2"/>
    <dgm:cxn modelId="{5F2E52B1-6B93-4A29-A31C-FE8B74C139B4}" type="presParOf" srcId="{A010C633-F0E4-4C0D-9F8A-30FB9DA6E59B}" destId="{696C0899-E224-420E-8F44-6F7B343779FC}" srcOrd="0" destOrd="0" presId="urn:microsoft.com/office/officeart/2005/8/layout/hierarchy2"/>
    <dgm:cxn modelId="{1364DB46-0766-4241-A4A6-8BDA2FD36ACA}" type="presParOf" srcId="{FF21CB08-7FE5-4D04-B45D-04E812568763}" destId="{3C9DCF3F-D86C-4686-AC98-0AD33F8B7A5D}" srcOrd="1" destOrd="0" presId="urn:microsoft.com/office/officeart/2005/8/layout/hierarchy2"/>
    <dgm:cxn modelId="{2DC2F238-8AD3-4255-965E-E1D0AE92490C}" type="presParOf" srcId="{3C9DCF3F-D86C-4686-AC98-0AD33F8B7A5D}" destId="{A34E4FC3-8422-4081-B930-F60C03BE1093}" srcOrd="0" destOrd="0" presId="urn:microsoft.com/office/officeart/2005/8/layout/hierarchy2"/>
    <dgm:cxn modelId="{FAE4E219-5A4B-4F28-BCF9-48AAB351AA28}" type="presParOf" srcId="{3C9DCF3F-D86C-4686-AC98-0AD33F8B7A5D}" destId="{D3D8FE4F-6E1A-4A11-B889-F5CC56060680}" srcOrd="1" destOrd="0" presId="urn:microsoft.com/office/officeart/2005/8/layout/hierarchy2"/>
    <dgm:cxn modelId="{8B136F42-8C6A-43A5-9962-72E5B3F76247}" type="presParOf" srcId="{FF21CB08-7FE5-4D04-B45D-04E812568763}" destId="{495FA4AB-48EB-4915-9273-529CD78FF66D}" srcOrd="2" destOrd="0" presId="urn:microsoft.com/office/officeart/2005/8/layout/hierarchy2"/>
    <dgm:cxn modelId="{7073CD24-CC7E-4789-88BA-9B0052D09770}" type="presParOf" srcId="{495FA4AB-48EB-4915-9273-529CD78FF66D}" destId="{C84038AB-15BF-4CCD-82B3-08EC95378685}" srcOrd="0" destOrd="0" presId="urn:microsoft.com/office/officeart/2005/8/layout/hierarchy2"/>
    <dgm:cxn modelId="{81A601FC-0223-478D-8A02-0D794684C498}" type="presParOf" srcId="{FF21CB08-7FE5-4D04-B45D-04E812568763}" destId="{1099F8FB-7E18-48AF-9680-2F5C6152FE87}" srcOrd="3" destOrd="0" presId="urn:microsoft.com/office/officeart/2005/8/layout/hierarchy2"/>
    <dgm:cxn modelId="{D8CAA5E1-4568-4DFA-B436-28633C816070}" type="presParOf" srcId="{1099F8FB-7E18-48AF-9680-2F5C6152FE87}" destId="{5BB4DE53-722A-404C-9CA1-749C5B078AB2}" srcOrd="0" destOrd="0" presId="urn:microsoft.com/office/officeart/2005/8/layout/hierarchy2"/>
    <dgm:cxn modelId="{8CC58CD0-2983-42DD-A16E-E9DEFE1946B5}" type="presParOf" srcId="{1099F8FB-7E18-48AF-9680-2F5C6152FE87}" destId="{9695F7D0-AB97-44E3-B392-D8FF4C0A8F02}" srcOrd="1" destOrd="0" presId="urn:microsoft.com/office/officeart/2005/8/layout/hierarchy2"/>
    <dgm:cxn modelId="{2A37A080-8C70-49EE-8B25-A177AC32C56D}" type="presParOf" srcId="{FF21CB08-7FE5-4D04-B45D-04E812568763}" destId="{06F422DB-B4EB-4034-9AFB-B7B69A543B93}" srcOrd="4" destOrd="0" presId="urn:microsoft.com/office/officeart/2005/8/layout/hierarchy2"/>
    <dgm:cxn modelId="{4BBD04EB-AA7F-455C-93D4-12CAAD204B08}" type="presParOf" srcId="{06F422DB-B4EB-4034-9AFB-B7B69A543B93}" destId="{59DD6AED-BC80-4BF8-BA4B-B634F2D6AE8D}" srcOrd="0" destOrd="0" presId="urn:microsoft.com/office/officeart/2005/8/layout/hierarchy2"/>
    <dgm:cxn modelId="{3B76DA15-1EEA-4E44-8E69-0A51E8201FAF}" type="presParOf" srcId="{FF21CB08-7FE5-4D04-B45D-04E812568763}" destId="{439A43BD-1CE1-4B78-9E33-C7E666A6E658}" srcOrd="5" destOrd="0" presId="urn:microsoft.com/office/officeart/2005/8/layout/hierarchy2"/>
    <dgm:cxn modelId="{05F4A057-A88B-4CBC-B5FC-0EFE73FDDE87}" type="presParOf" srcId="{439A43BD-1CE1-4B78-9E33-C7E666A6E658}" destId="{D3F6A407-C655-4124-A217-EBBEEEB03FF9}" srcOrd="0" destOrd="0" presId="urn:microsoft.com/office/officeart/2005/8/layout/hierarchy2"/>
    <dgm:cxn modelId="{967B380F-2E34-4B3F-BAB5-74BDB219EC82}" type="presParOf" srcId="{439A43BD-1CE1-4B78-9E33-C7E666A6E658}" destId="{DB201A32-2A88-4E23-B8B5-EE455E7A197B}" srcOrd="1" destOrd="0" presId="urn:microsoft.com/office/officeart/2005/8/layout/hierarchy2"/>
    <dgm:cxn modelId="{A22E5196-5C0C-40ED-90EA-8AC3AA6F49CA}" type="presParOf" srcId="{FF21CB08-7FE5-4D04-B45D-04E812568763}" destId="{6767CF43-0DC6-45F8-8332-0C64B1D4D3E3}" srcOrd="6" destOrd="0" presId="urn:microsoft.com/office/officeart/2005/8/layout/hierarchy2"/>
    <dgm:cxn modelId="{5C7016F3-E3F4-493B-AF0A-01C9C59651F8}" type="presParOf" srcId="{6767CF43-0DC6-45F8-8332-0C64B1D4D3E3}" destId="{2F23F09C-8934-4CE1-A8E9-FDB101E48320}" srcOrd="0" destOrd="0" presId="urn:microsoft.com/office/officeart/2005/8/layout/hierarchy2"/>
    <dgm:cxn modelId="{E621B20C-43F8-4B81-9246-8AD9A558326F}" type="presParOf" srcId="{FF21CB08-7FE5-4D04-B45D-04E812568763}" destId="{ADF1130E-D0B5-488E-9FEC-BAE79C92DCBD}" srcOrd="7" destOrd="0" presId="urn:microsoft.com/office/officeart/2005/8/layout/hierarchy2"/>
    <dgm:cxn modelId="{D7C65F82-FA9C-44BF-B3B2-0FC7AC591E26}" type="presParOf" srcId="{ADF1130E-D0B5-488E-9FEC-BAE79C92DCBD}" destId="{CFB418CF-FFCF-437E-8C60-CF01680900DD}" srcOrd="0" destOrd="0" presId="urn:microsoft.com/office/officeart/2005/8/layout/hierarchy2"/>
    <dgm:cxn modelId="{CA070BE0-13C3-4469-89D0-337AB3D723C6}" type="presParOf" srcId="{ADF1130E-D0B5-488E-9FEC-BAE79C92DCBD}" destId="{3E6F487F-C157-41B0-A33F-4F99EEE14009}" srcOrd="1" destOrd="0" presId="urn:microsoft.com/office/officeart/2005/8/layout/hierarchy2"/>
    <dgm:cxn modelId="{6A06481C-3555-461F-A340-D57FF020908F}" type="presParOf" srcId="{FF21CB08-7FE5-4D04-B45D-04E812568763}" destId="{43F0FF1D-F3F6-492F-B8E5-573AF753DACD}" srcOrd="8" destOrd="0" presId="urn:microsoft.com/office/officeart/2005/8/layout/hierarchy2"/>
    <dgm:cxn modelId="{8D3962F6-53AF-401E-8921-8CA8C14108EE}" type="presParOf" srcId="{43F0FF1D-F3F6-492F-B8E5-573AF753DACD}" destId="{149AEE0E-1188-46D9-A9A0-2207DE4C500C}" srcOrd="0" destOrd="0" presId="urn:microsoft.com/office/officeart/2005/8/layout/hierarchy2"/>
    <dgm:cxn modelId="{B674C453-3AA9-46C0-8C26-D780BAA3EBB5}" type="presParOf" srcId="{FF21CB08-7FE5-4D04-B45D-04E812568763}" destId="{3D9A9DDF-C066-4235-A1AB-B8A36148CBFA}" srcOrd="9" destOrd="0" presId="urn:microsoft.com/office/officeart/2005/8/layout/hierarchy2"/>
    <dgm:cxn modelId="{08F385EF-920E-4F4D-9C82-16A6D538EF9B}" type="presParOf" srcId="{3D9A9DDF-C066-4235-A1AB-B8A36148CBFA}" destId="{496434C5-4728-4A7F-AB31-45337117720F}" srcOrd="0" destOrd="0" presId="urn:microsoft.com/office/officeart/2005/8/layout/hierarchy2"/>
    <dgm:cxn modelId="{429A4250-5DB4-46C0-A9E9-8A5FD0A80098}" type="presParOf" srcId="{3D9A9DDF-C066-4235-A1AB-B8A36148CBFA}" destId="{03492A9A-D557-4DAB-9A7B-EAEEE6777C60}" srcOrd="1" destOrd="0" presId="urn:microsoft.com/office/officeart/2005/8/layout/hierarchy2"/>
    <dgm:cxn modelId="{0E45CA78-228D-4826-8D74-11EC82965677}" type="presParOf" srcId="{FF21CB08-7FE5-4D04-B45D-04E812568763}" destId="{8D606723-4B22-428F-BCFA-B452D66F159B}" srcOrd="10" destOrd="0" presId="urn:microsoft.com/office/officeart/2005/8/layout/hierarchy2"/>
    <dgm:cxn modelId="{ED5DBE30-58CE-4CEA-9892-8E67BF97676E}" type="presParOf" srcId="{8D606723-4B22-428F-BCFA-B452D66F159B}" destId="{CBE1F3C1-6908-483A-B711-6BF92D6A1009}" srcOrd="0" destOrd="0" presId="urn:microsoft.com/office/officeart/2005/8/layout/hierarchy2"/>
    <dgm:cxn modelId="{FFB1DD00-9FFD-4F92-B0E7-ED09A4D49ACF}" type="presParOf" srcId="{FF21CB08-7FE5-4D04-B45D-04E812568763}" destId="{611F8DE4-83B2-4E8A-A20A-995450DE5596}" srcOrd="11" destOrd="0" presId="urn:microsoft.com/office/officeart/2005/8/layout/hierarchy2"/>
    <dgm:cxn modelId="{15DBC543-740B-4742-AFDA-3A831E7FF409}" type="presParOf" srcId="{611F8DE4-83B2-4E8A-A20A-995450DE5596}" destId="{F7D90232-71C5-462F-B5C4-CCC5B680F425}" srcOrd="0" destOrd="0" presId="urn:microsoft.com/office/officeart/2005/8/layout/hierarchy2"/>
    <dgm:cxn modelId="{CE5394AE-A7B4-4F28-BA3E-51B39E60344D}" type="presParOf" srcId="{611F8DE4-83B2-4E8A-A20A-995450DE5596}" destId="{6DB6758F-741E-48DD-816E-6087005E1D1F}" srcOrd="1" destOrd="0" presId="urn:microsoft.com/office/officeart/2005/8/layout/hierarchy2"/>
    <dgm:cxn modelId="{262BA4A8-2BF6-44C7-8CC2-9F1973364E76}" type="presParOf" srcId="{FF21CB08-7FE5-4D04-B45D-04E812568763}" destId="{5B487702-5586-4DC3-AFB5-30BCBB4A078B}" srcOrd="12" destOrd="0" presId="urn:microsoft.com/office/officeart/2005/8/layout/hierarchy2"/>
    <dgm:cxn modelId="{693E8E6A-1C90-4DCB-A6F2-BB9FB9CCFC21}" type="presParOf" srcId="{5B487702-5586-4DC3-AFB5-30BCBB4A078B}" destId="{ED7091A7-1A54-4D8A-B339-E98A8AA0AB74}" srcOrd="0" destOrd="0" presId="urn:microsoft.com/office/officeart/2005/8/layout/hierarchy2"/>
    <dgm:cxn modelId="{06509145-E988-4F8A-B493-9B0BD95BA7F7}" type="presParOf" srcId="{FF21CB08-7FE5-4D04-B45D-04E812568763}" destId="{B851F84E-9CBD-40F4-838A-D98CB8DAD266}" srcOrd="13" destOrd="0" presId="urn:microsoft.com/office/officeart/2005/8/layout/hierarchy2"/>
    <dgm:cxn modelId="{974AD466-2D52-4544-8A23-578C97B5CE11}" type="presParOf" srcId="{B851F84E-9CBD-40F4-838A-D98CB8DAD266}" destId="{14FC1F81-10A6-497C-AA28-2713E63582E2}" srcOrd="0" destOrd="0" presId="urn:microsoft.com/office/officeart/2005/8/layout/hierarchy2"/>
    <dgm:cxn modelId="{48B07BCC-0F1A-422B-95DD-DD3E7DFB2599}" type="presParOf" srcId="{B851F84E-9CBD-40F4-838A-D98CB8DAD266}" destId="{29BE091B-E986-4702-AC25-6DA746006E2E}" srcOrd="1" destOrd="0" presId="urn:microsoft.com/office/officeart/2005/8/layout/hierarchy2"/>
    <dgm:cxn modelId="{C35AC45E-DC5C-4F72-860F-549D48BE99B5}" type="presParOf" srcId="{FF21CB08-7FE5-4D04-B45D-04E812568763}" destId="{575F46D2-27DC-406C-B0E4-2F5B429A1A75}" srcOrd="14" destOrd="0" presId="urn:microsoft.com/office/officeart/2005/8/layout/hierarchy2"/>
    <dgm:cxn modelId="{6ADDDD2E-3697-4011-A4AE-C4467128A057}" type="presParOf" srcId="{575F46D2-27DC-406C-B0E4-2F5B429A1A75}" destId="{4598A96E-1FC1-4EA6-AEA2-9B0860CC328F}" srcOrd="0" destOrd="0" presId="urn:microsoft.com/office/officeart/2005/8/layout/hierarchy2"/>
    <dgm:cxn modelId="{FA35B4A0-E2D8-4C4F-9CA6-AFD38BCEE21D}" type="presParOf" srcId="{FF21CB08-7FE5-4D04-B45D-04E812568763}" destId="{6BA4A790-0B6A-4433-BE7E-085953EAAF6F}" srcOrd="15" destOrd="0" presId="urn:microsoft.com/office/officeart/2005/8/layout/hierarchy2"/>
    <dgm:cxn modelId="{86533777-E62E-4220-B780-38CD15794161}" type="presParOf" srcId="{6BA4A790-0B6A-4433-BE7E-085953EAAF6F}" destId="{577CD818-78A5-418E-8DFD-22BA3FD13CFB}" srcOrd="0" destOrd="0" presId="urn:microsoft.com/office/officeart/2005/8/layout/hierarchy2"/>
    <dgm:cxn modelId="{332ED94D-2549-4715-822E-9546B9E90055}" type="presParOf" srcId="{6BA4A790-0B6A-4433-BE7E-085953EAAF6F}" destId="{CE9C7AD5-A88E-4729-BE6E-93AA00627939}" srcOrd="1" destOrd="0" presId="urn:microsoft.com/office/officeart/2005/8/layout/hierarchy2"/>
    <dgm:cxn modelId="{8B2B4DF0-6CB2-4BCB-A6F7-57A6F042BAF8}" type="presParOf" srcId="{FF21CB08-7FE5-4D04-B45D-04E812568763}" destId="{BE2F4B6E-393E-428C-A604-18811FDF7D60}" srcOrd="16" destOrd="0" presId="urn:microsoft.com/office/officeart/2005/8/layout/hierarchy2"/>
    <dgm:cxn modelId="{6817CD1C-70A4-45DA-8AB7-84F64B457D9C}" type="presParOf" srcId="{BE2F4B6E-393E-428C-A604-18811FDF7D60}" destId="{00D08FEC-EE01-4890-AF89-28598EA642FA}" srcOrd="0" destOrd="0" presId="urn:microsoft.com/office/officeart/2005/8/layout/hierarchy2"/>
    <dgm:cxn modelId="{92E67C09-A17D-4E7D-B732-350F32120945}" type="presParOf" srcId="{FF21CB08-7FE5-4D04-B45D-04E812568763}" destId="{F0AF8446-EC1E-4D8C-94C8-FE8AD7CF43EF}" srcOrd="17" destOrd="0" presId="urn:microsoft.com/office/officeart/2005/8/layout/hierarchy2"/>
    <dgm:cxn modelId="{68D564A4-BB8A-4519-B9C6-1C6FC4B1529E}" type="presParOf" srcId="{F0AF8446-EC1E-4D8C-94C8-FE8AD7CF43EF}" destId="{650DBFCF-CCC9-4BFA-9FE3-F4D60C0CE385}" srcOrd="0" destOrd="0" presId="urn:microsoft.com/office/officeart/2005/8/layout/hierarchy2"/>
    <dgm:cxn modelId="{B169D18C-D4BA-4ADF-A7D1-83810A3507E2}" type="presParOf" srcId="{F0AF8446-EC1E-4D8C-94C8-FE8AD7CF43EF}" destId="{6AB55137-9171-4430-908D-DE703EE80EA6}" srcOrd="1" destOrd="0" presId="urn:microsoft.com/office/officeart/2005/8/layout/hierarchy2"/>
    <dgm:cxn modelId="{7F0BB9F1-78B5-40C2-9E1E-BC989511D1EC}" type="presParOf" srcId="{FF21CB08-7FE5-4D04-B45D-04E812568763}" destId="{2F22AAF1-E175-4FF9-9B66-C1A30ED85296}" srcOrd="18" destOrd="0" presId="urn:microsoft.com/office/officeart/2005/8/layout/hierarchy2"/>
    <dgm:cxn modelId="{922A9E1C-5EF9-492F-AC66-C521ABAAF8F2}" type="presParOf" srcId="{2F22AAF1-E175-4FF9-9B66-C1A30ED85296}" destId="{202D8B7C-D1D5-4B80-82AD-A47E93B29800}" srcOrd="0" destOrd="0" presId="urn:microsoft.com/office/officeart/2005/8/layout/hierarchy2"/>
    <dgm:cxn modelId="{6FBF3970-CB1A-452F-9055-75D617A577A8}" type="presParOf" srcId="{FF21CB08-7FE5-4D04-B45D-04E812568763}" destId="{FFD51616-D973-41AB-8389-B039478B8971}" srcOrd="19" destOrd="0" presId="urn:microsoft.com/office/officeart/2005/8/layout/hierarchy2"/>
    <dgm:cxn modelId="{A40870C1-B387-4879-AEFA-28CD742A3661}" type="presParOf" srcId="{FFD51616-D973-41AB-8389-B039478B8971}" destId="{C4F864FF-F83A-4193-9979-6F7FA5974D2A}" srcOrd="0" destOrd="0" presId="urn:microsoft.com/office/officeart/2005/8/layout/hierarchy2"/>
    <dgm:cxn modelId="{54423412-172D-41BB-A495-5EAF35D2D417}" type="presParOf" srcId="{FFD51616-D973-41AB-8389-B039478B8971}" destId="{5465E2BB-F212-442B-9E38-614688511F92}" srcOrd="1" destOrd="0" presId="urn:microsoft.com/office/officeart/2005/8/layout/hierarchy2"/>
    <dgm:cxn modelId="{4C3EE727-35F9-4A58-9DE8-28D18C1128C7}" type="presParOf" srcId="{FF21CB08-7FE5-4D04-B45D-04E812568763}" destId="{48EC82EF-A217-4695-A782-E22DE934F616}" srcOrd="20" destOrd="0" presId="urn:microsoft.com/office/officeart/2005/8/layout/hierarchy2"/>
    <dgm:cxn modelId="{21705700-6EC3-41B3-A8A9-D572A3AA9A07}" type="presParOf" srcId="{48EC82EF-A217-4695-A782-E22DE934F616}" destId="{F794EDED-31F0-48F2-9BDB-5321DE3D47E2}" srcOrd="0" destOrd="0" presId="urn:microsoft.com/office/officeart/2005/8/layout/hierarchy2"/>
    <dgm:cxn modelId="{96FE92E5-0522-40D1-95E3-DBEA9167A173}" type="presParOf" srcId="{FF21CB08-7FE5-4D04-B45D-04E812568763}" destId="{87D96C26-61F5-4350-9EC7-3AD01060BE01}" srcOrd="21" destOrd="0" presId="urn:microsoft.com/office/officeart/2005/8/layout/hierarchy2"/>
    <dgm:cxn modelId="{8E5DF64B-250B-4ADC-9DF1-A6CE3618EC45}" type="presParOf" srcId="{87D96C26-61F5-4350-9EC7-3AD01060BE01}" destId="{D3439D3C-95CD-4578-892C-B7E79D727ACA}" srcOrd="0" destOrd="0" presId="urn:microsoft.com/office/officeart/2005/8/layout/hierarchy2"/>
    <dgm:cxn modelId="{9691F0EE-1BE9-4418-9639-86B844379092}" type="presParOf" srcId="{87D96C26-61F5-4350-9EC7-3AD01060BE01}" destId="{96674B20-B0DF-4FB6-BA1E-2F17A8B20569}" srcOrd="1" destOrd="0" presId="urn:microsoft.com/office/officeart/2005/8/layout/hierarchy2"/>
    <dgm:cxn modelId="{778BBEF3-0534-4DA4-86B1-B1BA6B47A7E7}" type="presParOf" srcId="{FF21CB08-7FE5-4D04-B45D-04E812568763}" destId="{27336501-B884-4E1B-B8E4-3D1DD8E4C6C5}" srcOrd="22" destOrd="0" presId="urn:microsoft.com/office/officeart/2005/8/layout/hierarchy2"/>
    <dgm:cxn modelId="{B2C6C875-88DD-4D2C-8A1C-80091B64A696}" type="presParOf" srcId="{27336501-B884-4E1B-B8E4-3D1DD8E4C6C5}" destId="{0E59A9A1-05F4-4BE3-A979-1D51512D3FA9}" srcOrd="0" destOrd="0" presId="urn:microsoft.com/office/officeart/2005/8/layout/hierarchy2"/>
    <dgm:cxn modelId="{10D788AC-2EE4-4E87-9B4B-25B93DFD00EF}" type="presParOf" srcId="{FF21CB08-7FE5-4D04-B45D-04E812568763}" destId="{0920D43E-7C23-4D6A-A9AF-68295718216F}" srcOrd="23" destOrd="0" presId="urn:microsoft.com/office/officeart/2005/8/layout/hierarchy2"/>
    <dgm:cxn modelId="{FD8BF71F-4714-4E08-A7EB-59BB00FE5794}" type="presParOf" srcId="{0920D43E-7C23-4D6A-A9AF-68295718216F}" destId="{A56DDD05-333E-4138-B0EE-EE9493BA344D}" srcOrd="0" destOrd="0" presId="urn:microsoft.com/office/officeart/2005/8/layout/hierarchy2"/>
    <dgm:cxn modelId="{C515DF3F-ECB5-4AB5-916C-69CEBCA62342}" type="presParOf" srcId="{0920D43E-7C23-4D6A-A9AF-68295718216F}" destId="{B20633D0-55A3-459C-9819-A33A7FADE3E4}"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B678EDA-6AE5-4F6F-8046-E484CDCDB7B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0ECF14D6-C140-4180-94E0-207DC486C08A}">
      <dgm:prSet phldrT="[文本]" custT="1"/>
      <dgm:spPr/>
      <dgm:t>
        <a:bodyPr/>
        <a:lstStyle/>
        <a:p>
          <a:pPr algn="ctr"/>
          <a:r>
            <a:rPr lang="zh-CN" altLang="en-US" sz="2800" b="1" dirty="0" smtClean="0"/>
            <a:t>资产清查报表</a:t>
          </a:r>
          <a:endParaRPr lang="zh-CN" altLang="en-US" sz="2800" dirty="0"/>
        </a:p>
      </dgm:t>
    </dgm:pt>
    <dgm:pt modelId="{2F46E7E9-6ECB-4FCC-B224-EB0944F8AD43}" type="parTrans" cxnId="{957068B3-D1FD-4CCE-A8D9-9DCB34B1CA6C}">
      <dgm:prSet/>
      <dgm:spPr/>
      <dgm:t>
        <a:bodyPr/>
        <a:lstStyle/>
        <a:p>
          <a:pPr algn="ctr"/>
          <a:endParaRPr lang="zh-CN" altLang="en-US" sz="1600"/>
        </a:p>
      </dgm:t>
    </dgm:pt>
    <dgm:pt modelId="{7D2E5AB3-4C11-41E1-A0F8-87FEFA806DD1}" type="sibTrans" cxnId="{957068B3-D1FD-4CCE-A8D9-9DCB34B1CA6C}">
      <dgm:prSet/>
      <dgm:spPr/>
      <dgm:t>
        <a:bodyPr/>
        <a:lstStyle/>
        <a:p>
          <a:pPr algn="ctr"/>
          <a:endParaRPr lang="zh-CN" altLang="en-US" sz="1600"/>
        </a:p>
      </dgm:t>
    </dgm:pt>
    <dgm:pt modelId="{2B3EE12A-76E5-4404-8D42-78096283D54B}">
      <dgm:prSet phldrT="[文本]" custT="1"/>
      <dgm:spPr/>
      <dgm:t>
        <a:bodyPr/>
        <a:lstStyle/>
        <a:p>
          <a:pPr algn="ctr"/>
          <a:r>
            <a:rPr lang="zh-CN" sz="1600" dirty="0" smtClean="0"/>
            <a:t>财清综</a:t>
          </a:r>
          <a:r>
            <a:rPr lang="en-US" sz="1600" dirty="0" smtClean="0"/>
            <a:t>01</a:t>
          </a:r>
          <a:r>
            <a:rPr lang="zh-CN" sz="1600" dirty="0" smtClean="0"/>
            <a:t>行政事业单位资产负债清查表</a:t>
          </a:r>
          <a:endParaRPr lang="zh-CN" altLang="en-US" sz="1600" dirty="0"/>
        </a:p>
      </dgm:t>
    </dgm:pt>
    <dgm:pt modelId="{6928264D-3A2D-4916-BBAB-93382FB4F0C0}" type="parTrans" cxnId="{37382F6A-C77B-4A5A-91DB-27D81D192219}">
      <dgm:prSet custT="1"/>
      <dgm:spPr/>
      <dgm:t>
        <a:bodyPr/>
        <a:lstStyle/>
        <a:p>
          <a:pPr algn="ctr"/>
          <a:endParaRPr lang="zh-CN" altLang="en-US" sz="1600"/>
        </a:p>
      </dgm:t>
    </dgm:pt>
    <dgm:pt modelId="{DF457C37-163F-48DC-99AD-7C7FD4314A94}" type="sibTrans" cxnId="{37382F6A-C77B-4A5A-91DB-27D81D192219}">
      <dgm:prSet/>
      <dgm:spPr/>
      <dgm:t>
        <a:bodyPr/>
        <a:lstStyle/>
        <a:p>
          <a:pPr algn="ctr"/>
          <a:endParaRPr lang="zh-CN" altLang="en-US" sz="1600"/>
        </a:p>
      </dgm:t>
    </dgm:pt>
    <dgm:pt modelId="{C5F8FDF1-43EB-4096-8C92-27C7EFB86AFA}">
      <dgm:prSet phldrT="[文本]" custT="1"/>
      <dgm:spPr/>
      <dgm:t>
        <a:bodyPr/>
        <a:lstStyle/>
        <a:p>
          <a:pPr algn="ctr"/>
          <a:r>
            <a:rPr lang="zh-CN" altLang="en-US" sz="1600" dirty="0" smtClean="0"/>
            <a:t>财</a:t>
          </a:r>
          <a:r>
            <a:rPr lang="zh-CN" sz="1600" dirty="0" smtClean="0"/>
            <a:t>清综</a:t>
          </a:r>
          <a:r>
            <a:rPr lang="en-US" sz="1600" dirty="0" smtClean="0"/>
            <a:t>03</a:t>
          </a:r>
          <a:r>
            <a:rPr lang="zh-CN" sz="1600" dirty="0" smtClean="0"/>
            <a:t>行政事业单位资产盘盈、财产损失表</a:t>
          </a:r>
          <a:endParaRPr lang="zh-CN" altLang="en-US" sz="1600" dirty="0"/>
        </a:p>
      </dgm:t>
    </dgm:pt>
    <dgm:pt modelId="{42688753-26F4-43D3-91F9-BC379210760C}" type="sibTrans" cxnId="{B60AA396-A34A-4911-A346-CAB2171259FD}">
      <dgm:prSet/>
      <dgm:spPr/>
      <dgm:t>
        <a:bodyPr/>
        <a:lstStyle/>
        <a:p>
          <a:pPr algn="ctr"/>
          <a:endParaRPr lang="zh-CN" altLang="en-US" sz="1600"/>
        </a:p>
      </dgm:t>
    </dgm:pt>
    <dgm:pt modelId="{07995E67-E64D-4CAA-B329-FCA91004A98C}" type="parTrans" cxnId="{B60AA396-A34A-4911-A346-CAB2171259FD}">
      <dgm:prSet custT="1"/>
      <dgm:spPr/>
      <dgm:t>
        <a:bodyPr/>
        <a:lstStyle/>
        <a:p>
          <a:pPr algn="ctr"/>
          <a:endParaRPr lang="zh-CN" altLang="en-US" sz="1600"/>
        </a:p>
      </dgm:t>
    </dgm:pt>
    <dgm:pt modelId="{D7D24622-B43D-4E96-8713-DECD5273C41F}">
      <dgm:prSet phldrT="[文本]" custT="1"/>
      <dgm:spPr/>
      <dgm:t>
        <a:bodyPr/>
        <a:lstStyle/>
        <a:p>
          <a:pPr algn="ctr"/>
          <a:r>
            <a:rPr lang="zh-CN" sz="1600" smtClean="0"/>
            <a:t>财清综</a:t>
          </a:r>
          <a:r>
            <a:rPr lang="en-US" sz="1600" smtClean="0"/>
            <a:t>02</a:t>
          </a:r>
          <a:r>
            <a:rPr lang="zh-CN" sz="1600" smtClean="0"/>
            <a:t>行政事业单位机构人员情况表</a:t>
          </a:r>
          <a:endParaRPr lang="zh-CN" altLang="en-US" sz="1600" dirty="0"/>
        </a:p>
      </dgm:t>
    </dgm:pt>
    <dgm:pt modelId="{E7E5B92E-E8F9-429E-8C9C-5871138519DE}" type="sibTrans" cxnId="{C0AA146E-53EF-44B8-8589-FC778A0EC123}">
      <dgm:prSet/>
      <dgm:spPr/>
      <dgm:t>
        <a:bodyPr/>
        <a:lstStyle/>
        <a:p>
          <a:pPr algn="ctr"/>
          <a:endParaRPr lang="zh-CN" altLang="en-US" sz="1600"/>
        </a:p>
      </dgm:t>
    </dgm:pt>
    <dgm:pt modelId="{E8A05DE1-3433-4505-B23B-281DFA799201}" type="parTrans" cxnId="{C0AA146E-53EF-44B8-8589-FC778A0EC123}">
      <dgm:prSet custT="1"/>
      <dgm:spPr/>
      <dgm:t>
        <a:bodyPr/>
        <a:lstStyle/>
        <a:p>
          <a:pPr algn="ctr"/>
          <a:endParaRPr lang="zh-CN" altLang="en-US" sz="1600"/>
        </a:p>
      </dgm:t>
    </dgm:pt>
    <dgm:pt modelId="{8676201B-B17F-4466-88AC-CE8039D129B5}">
      <dgm:prSet phldrT="[文本]" custT="1"/>
      <dgm:spPr/>
      <dgm:t>
        <a:bodyPr/>
        <a:lstStyle/>
        <a:p>
          <a:pPr algn="ctr"/>
          <a:r>
            <a:rPr lang="zh-CN" sz="1600" dirty="0" smtClean="0"/>
            <a:t>财清综</a:t>
          </a:r>
          <a:r>
            <a:rPr lang="en-US" sz="1600" dirty="0" smtClean="0"/>
            <a:t>10</a:t>
          </a:r>
          <a:r>
            <a:rPr lang="zh-CN" sz="1600" dirty="0" smtClean="0"/>
            <a:t>行政事业单位担保情况表</a:t>
          </a:r>
          <a:endParaRPr lang="zh-CN" altLang="en-US" sz="1600" dirty="0"/>
        </a:p>
      </dgm:t>
    </dgm:pt>
    <dgm:pt modelId="{DEC9B81F-6D98-400F-BFEB-221241E1005E}" type="parTrans" cxnId="{B8F7A666-99D9-4646-BF4D-A48DCC7A6552}">
      <dgm:prSet/>
      <dgm:spPr/>
      <dgm:t>
        <a:bodyPr/>
        <a:lstStyle/>
        <a:p>
          <a:endParaRPr lang="zh-CN" altLang="en-US"/>
        </a:p>
      </dgm:t>
    </dgm:pt>
    <dgm:pt modelId="{2986A4D7-977A-478A-BE08-FDD8860DCB26}" type="sibTrans" cxnId="{B8F7A666-99D9-4646-BF4D-A48DCC7A6552}">
      <dgm:prSet/>
      <dgm:spPr/>
      <dgm:t>
        <a:bodyPr/>
        <a:lstStyle/>
        <a:p>
          <a:endParaRPr lang="zh-CN" altLang="en-US"/>
        </a:p>
      </dgm:t>
    </dgm:pt>
    <dgm:pt modelId="{556A5FCC-44B0-498F-943E-48F5CC4C97CE}">
      <dgm:prSet phldrT="[文本]" custT="1"/>
      <dgm:spPr/>
      <dgm:t>
        <a:bodyPr/>
        <a:lstStyle/>
        <a:p>
          <a:pPr algn="ctr"/>
          <a:r>
            <a:rPr lang="zh-CN" sz="1600" dirty="0" smtClean="0"/>
            <a:t>财清综</a:t>
          </a:r>
          <a:r>
            <a:rPr lang="en-US" sz="1600" dirty="0" smtClean="0"/>
            <a:t>04</a:t>
          </a:r>
          <a:r>
            <a:rPr lang="zh-CN" sz="1600" dirty="0" smtClean="0"/>
            <a:t>行政事业单位固定资产情况表</a:t>
          </a:r>
          <a:endParaRPr lang="zh-CN" altLang="en-US" sz="1600" dirty="0"/>
        </a:p>
      </dgm:t>
    </dgm:pt>
    <dgm:pt modelId="{FB773180-61AF-40E6-B531-0C18F722538D}" type="parTrans" cxnId="{9AF9ED47-36EA-42F1-951B-C6090DEC8106}">
      <dgm:prSet/>
      <dgm:spPr/>
      <dgm:t>
        <a:bodyPr/>
        <a:lstStyle/>
        <a:p>
          <a:endParaRPr lang="zh-CN" altLang="en-US"/>
        </a:p>
      </dgm:t>
    </dgm:pt>
    <dgm:pt modelId="{A675B764-88FE-4EA9-88D1-E641190C79A9}" type="sibTrans" cxnId="{9AF9ED47-36EA-42F1-951B-C6090DEC8106}">
      <dgm:prSet/>
      <dgm:spPr/>
      <dgm:t>
        <a:bodyPr/>
        <a:lstStyle/>
        <a:p>
          <a:endParaRPr lang="zh-CN" altLang="en-US"/>
        </a:p>
      </dgm:t>
    </dgm:pt>
    <dgm:pt modelId="{94662A37-8907-477D-9E5A-0A9AC7287066}">
      <dgm:prSet phldrT="[文本]" custT="1"/>
      <dgm:spPr/>
      <dgm:t>
        <a:bodyPr/>
        <a:lstStyle/>
        <a:p>
          <a:pPr algn="ctr"/>
          <a:r>
            <a:rPr lang="zh-CN" sz="1600" dirty="0" smtClean="0"/>
            <a:t>财清综</a:t>
          </a:r>
          <a:r>
            <a:rPr lang="en-US" sz="1600" dirty="0" smtClean="0"/>
            <a:t>04-1</a:t>
          </a:r>
          <a:r>
            <a:rPr lang="zh-CN" sz="1600" dirty="0" smtClean="0"/>
            <a:t>行政事业单位房屋构筑物情况表</a:t>
          </a:r>
          <a:endParaRPr lang="zh-CN" altLang="en-US" sz="1600" dirty="0"/>
        </a:p>
      </dgm:t>
    </dgm:pt>
    <dgm:pt modelId="{55A31CDB-AAB4-4D7E-B941-AEFF8C2503C1}" type="parTrans" cxnId="{7709E3EC-F4AD-457C-BA21-0EA2C3418AE2}">
      <dgm:prSet/>
      <dgm:spPr/>
      <dgm:t>
        <a:bodyPr/>
        <a:lstStyle/>
        <a:p>
          <a:endParaRPr lang="zh-CN" altLang="en-US"/>
        </a:p>
      </dgm:t>
    </dgm:pt>
    <dgm:pt modelId="{C4E31D6F-210F-4E44-8BDD-7CA9FBFC2835}" type="sibTrans" cxnId="{7709E3EC-F4AD-457C-BA21-0EA2C3418AE2}">
      <dgm:prSet/>
      <dgm:spPr/>
      <dgm:t>
        <a:bodyPr/>
        <a:lstStyle/>
        <a:p>
          <a:endParaRPr lang="zh-CN" altLang="en-US"/>
        </a:p>
      </dgm:t>
    </dgm:pt>
    <dgm:pt modelId="{6619886D-5612-4B5D-83F2-78967266B7D4}">
      <dgm:prSet phldrT="[文本]" custT="1"/>
      <dgm:spPr/>
      <dgm:t>
        <a:bodyPr/>
        <a:lstStyle/>
        <a:p>
          <a:pPr algn="ctr"/>
          <a:r>
            <a:rPr lang="zh-CN" sz="1600" dirty="0" smtClean="0"/>
            <a:t>财清综</a:t>
          </a:r>
          <a:r>
            <a:rPr lang="en-US" sz="1600" dirty="0" smtClean="0"/>
            <a:t>04-2</a:t>
          </a:r>
          <a:r>
            <a:rPr lang="zh-CN" sz="1600" dirty="0" smtClean="0"/>
            <a:t>行政事业单位车辆情况表</a:t>
          </a:r>
          <a:endParaRPr lang="zh-CN" altLang="en-US" sz="1600" dirty="0"/>
        </a:p>
      </dgm:t>
    </dgm:pt>
    <dgm:pt modelId="{4BADBE50-AAC8-4E4E-81F0-3CB5A97D36E0}" type="parTrans" cxnId="{F1D378F3-792B-43B5-8C0E-23172C9363DC}">
      <dgm:prSet/>
      <dgm:spPr/>
      <dgm:t>
        <a:bodyPr/>
        <a:lstStyle/>
        <a:p>
          <a:endParaRPr lang="zh-CN" altLang="en-US"/>
        </a:p>
      </dgm:t>
    </dgm:pt>
    <dgm:pt modelId="{BA51637D-3618-428D-827D-D6FD8ECEE1D2}" type="sibTrans" cxnId="{F1D378F3-792B-43B5-8C0E-23172C9363DC}">
      <dgm:prSet/>
      <dgm:spPr/>
      <dgm:t>
        <a:bodyPr/>
        <a:lstStyle/>
        <a:p>
          <a:endParaRPr lang="zh-CN" altLang="en-US"/>
        </a:p>
      </dgm:t>
    </dgm:pt>
    <dgm:pt modelId="{8F5E40AB-6695-4CD0-81FE-7B80486F9A2C}">
      <dgm:prSet phldrT="[文本]" custT="1"/>
      <dgm:spPr/>
      <dgm:t>
        <a:bodyPr/>
        <a:lstStyle/>
        <a:p>
          <a:pPr algn="ctr"/>
          <a:r>
            <a:rPr lang="zh-CN" sz="1600" dirty="0" smtClean="0"/>
            <a:t>财清综</a:t>
          </a:r>
          <a:r>
            <a:rPr lang="en-US" sz="1600" dirty="0" smtClean="0"/>
            <a:t>04-3</a:t>
          </a:r>
          <a:r>
            <a:rPr lang="zh-CN" sz="1600" dirty="0" smtClean="0"/>
            <a:t>行政事业单位大型设备情况表</a:t>
          </a:r>
          <a:endParaRPr lang="zh-CN" altLang="en-US" sz="1600" dirty="0"/>
        </a:p>
      </dgm:t>
    </dgm:pt>
    <dgm:pt modelId="{49C61D50-EED2-4AC8-BF3F-18B525A7E1BE}" type="parTrans" cxnId="{D63C004D-01F0-4D48-AD8A-955FEF283028}">
      <dgm:prSet/>
      <dgm:spPr/>
      <dgm:t>
        <a:bodyPr/>
        <a:lstStyle/>
        <a:p>
          <a:endParaRPr lang="zh-CN" altLang="en-US"/>
        </a:p>
      </dgm:t>
    </dgm:pt>
    <dgm:pt modelId="{CD509478-E5A2-4DB6-88D9-2257183D7F94}" type="sibTrans" cxnId="{D63C004D-01F0-4D48-AD8A-955FEF283028}">
      <dgm:prSet/>
      <dgm:spPr/>
      <dgm:t>
        <a:bodyPr/>
        <a:lstStyle/>
        <a:p>
          <a:endParaRPr lang="zh-CN" altLang="en-US"/>
        </a:p>
      </dgm:t>
    </dgm:pt>
    <dgm:pt modelId="{47A7E6F9-30D8-4EEC-8430-6BFB009F0D58}">
      <dgm:prSet phldrT="[文本]" custT="1"/>
      <dgm:spPr/>
      <dgm:t>
        <a:bodyPr/>
        <a:lstStyle/>
        <a:p>
          <a:pPr algn="ctr"/>
          <a:r>
            <a:rPr lang="zh-CN" sz="1600" dirty="0" smtClean="0"/>
            <a:t>财清综</a:t>
          </a:r>
          <a:r>
            <a:rPr lang="en-US" sz="1600" dirty="0" smtClean="0"/>
            <a:t>09</a:t>
          </a:r>
          <a:r>
            <a:rPr lang="zh-CN" sz="1600" dirty="0" smtClean="0"/>
            <a:t>事业单位对外投资情况表</a:t>
          </a:r>
          <a:endParaRPr lang="zh-CN" altLang="en-US" sz="1600" dirty="0"/>
        </a:p>
      </dgm:t>
    </dgm:pt>
    <dgm:pt modelId="{28791651-4F4F-4E6D-AFEF-B8375D7562F3}" type="parTrans" cxnId="{9B6A0630-3163-485A-A0DD-BABCC4888F4D}">
      <dgm:prSet/>
      <dgm:spPr/>
      <dgm:t>
        <a:bodyPr/>
        <a:lstStyle/>
        <a:p>
          <a:endParaRPr lang="zh-CN" altLang="en-US"/>
        </a:p>
      </dgm:t>
    </dgm:pt>
    <dgm:pt modelId="{6E35223F-E1E9-4A71-BC91-C0F4F286D7A3}" type="sibTrans" cxnId="{9B6A0630-3163-485A-A0DD-BABCC4888F4D}">
      <dgm:prSet/>
      <dgm:spPr/>
      <dgm:t>
        <a:bodyPr/>
        <a:lstStyle/>
        <a:p>
          <a:endParaRPr lang="zh-CN" altLang="en-US"/>
        </a:p>
      </dgm:t>
    </dgm:pt>
    <dgm:pt modelId="{A68E2E4F-2E9A-40EC-A9E2-77FC4489B373}">
      <dgm:prSet phldrT="[文本]" custT="1"/>
      <dgm:spPr/>
      <dgm:t>
        <a:bodyPr/>
        <a:lstStyle/>
        <a:p>
          <a:pPr algn="ctr"/>
          <a:r>
            <a:rPr lang="zh-CN" sz="1600" dirty="0" smtClean="0"/>
            <a:t>财清综</a:t>
          </a:r>
          <a:r>
            <a:rPr lang="en-US" sz="1600" dirty="0" smtClean="0"/>
            <a:t>05</a:t>
          </a:r>
          <a:r>
            <a:rPr lang="zh-CN" sz="1600" dirty="0" smtClean="0"/>
            <a:t>行政事业单位无形资产情况表</a:t>
          </a:r>
          <a:endParaRPr lang="zh-CN" altLang="en-US" sz="1600" dirty="0"/>
        </a:p>
      </dgm:t>
    </dgm:pt>
    <dgm:pt modelId="{803971FC-21C3-404B-8688-93CBD5A4805E}" type="parTrans" cxnId="{EE7DD2D5-8D78-4522-8ED4-617DAD2D8D07}">
      <dgm:prSet/>
      <dgm:spPr/>
      <dgm:t>
        <a:bodyPr/>
        <a:lstStyle/>
        <a:p>
          <a:endParaRPr lang="zh-CN" altLang="en-US"/>
        </a:p>
      </dgm:t>
    </dgm:pt>
    <dgm:pt modelId="{6777BF3B-AC6B-4244-8F19-DE20C0D76FD9}" type="sibTrans" cxnId="{EE7DD2D5-8D78-4522-8ED4-617DAD2D8D07}">
      <dgm:prSet/>
      <dgm:spPr/>
      <dgm:t>
        <a:bodyPr/>
        <a:lstStyle/>
        <a:p>
          <a:endParaRPr lang="zh-CN" altLang="en-US"/>
        </a:p>
      </dgm:t>
    </dgm:pt>
    <dgm:pt modelId="{8892B60D-37D3-4A8E-ACB2-498D34AC9815}">
      <dgm:prSet phldrT="[文本]" custT="1"/>
      <dgm:spPr/>
      <dgm:t>
        <a:bodyPr/>
        <a:lstStyle/>
        <a:p>
          <a:pPr algn="ctr"/>
          <a:r>
            <a:rPr lang="zh-CN" sz="1600" dirty="0" smtClean="0"/>
            <a:t>财清综</a:t>
          </a:r>
          <a:r>
            <a:rPr lang="en-US" sz="1600" dirty="0" smtClean="0"/>
            <a:t>06</a:t>
          </a:r>
          <a:r>
            <a:rPr lang="zh-CN" sz="1600" dirty="0" smtClean="0"/>
            <a:t>行政事业单位占有使用土地情况表</a:t>
          </a:r>
          <a:endParaRPr lang="zh-CN" altLang="en-US" sz="1600" dirty="0"/>
        </a:p>
      </dgm:t>
    </dgm:pt>
    <dgm:pt modelId="{A11C8418-8D46-41F9-8EB8-275ADCE5555D}" type="parTrans" cxnId="{81D7AE55-0AA5-49AB-9D97-55CB186DEDA2}">
      <dgm:prSet/>
      <dgm:spPr/>
      <dgm:t>
        <a:bodyPr/>
        <a:lstStyle/>
        <a:p>
          <a:endParaRPr lang="zh-CN" altLang="en-US"/>
        </a:p>
      </dgm:t>
    </dgm:pt>
    <dgm:pt modelId="{B169632B-140E-4E7C-94D3-3964818EA00B}" type="sibTrans" cxnId="{81D7AE55-0AA5-49AB-9D97-55CB186DEDA2}">
      <dgm:prSet/>
      <dgm:spPr/>
      <dgm:t>
        <a:bodyPr/>
        <a:lstStyle/>
        <a:p>
          <a:endParaRPr lang="zh-CN" altLang="en-US"/>
        </a:p>
      </dgm:t>
    </dgm:pt>
    <dgm:pt modelId="{DB090926-9858-4A2B-8E21-D749B817AC33}">
      <dgm:prSet phldrT="[文本]" custT="1"/>
      <dgm:spPr/>
      <dgm:t>
        <a:bodyPr/>
        <a:lstStyle/>
        <a:p>
          <a:pPr algn="ctr"/>
          <a:r>
            <a:rPr lang="zh-CN" sz="1600" dirty="0" smtClean="0"/>
            <a:t>财清综</a:t>
          </a:r>
          <a:r>
            <a:rPr lang="en-US" sz="1600" dirty="0" smtClean="0"/>
            <a:t>08</a:t>
          </a:r>
          <a:r>
            <a:rPr lang="zh-CN" sz="1600" dirty="0" smtClean="0"/>
            <a:t>行政事业单位资产出租出借情况表</a:t>
          </a:r>
          <a:endParaRPr lang="zh-CN" altLang="en-US" sz="1600" dirty="0"/>
        </a:p>
      </dgm:t>
    </dgm:pt>
    <dgm:pt modelId="{9B11B5FE-FAA8-44A4-B72D-85D991323781}" type="parTrans" cxnId="{5D3A4282-B5FF-4341-8118-391BE7E02889}">
      <dgm:prSet/>
      <dgm:spPr/>
      <dgm:t>
        <a:bodyPr/>
        <a:lstStyle/>
        <a:p>
          <a:endParaRPr lang="zh-CN" altLang="en-US"/>
        </a:p>
      </dgm:t>
    </dgm:pt>
    <dgm:pt modelId="{7C835D1E-9E89-4D67-9E62-F2C7C41B3FFB}" type="sibTrans" cxnId="{5D3A4282-B5FF-4341-8118-391BE7E02889}">
      <dgm:prSet/>
      <dgm:spPr/>
    </dgm:pt>
    <dgm:pt modelId="{0CF720B5-4C40-495A-A2F9-4D0A6451B3FF}">
      <dgm:prSet phldrT="[文本]" custT="1"/>
      <dgm:spPr/>
      <dgm:t>
        <a:bodyPr/>
        <a:lstStyle/>
        <a:p>
          <a:pPr algn="ctr"/>
          <a:r>
            <a:rPr lang="zh-CN" sz="1600" dirty="0" smtClean="0"/>
            <a:t>财清综</a:t>
          </a:r>
          <a:r>
            <a:rPr lang="en-US" sz="1600" dirty="0" smtClean="0"/>
            <a:t>07</a:t>
          </a:r>
          <a:r>
            <a:rPr lang="zh-CN" sz="1600" dirty="0" smtClean="0"/>
            <a:t>行政事业单位在建工程情况表</a:t>
          </a:r>
          <a:endParaRPr lang="zh-CN" altLang="en-US" sz="1600" dirty="0"/>
        </a:p>
      </dgm:t>
    </dgm:pt>
    <dgm:pt modelId="{904637B4-A5CD-494A-9405-ABF54D0ACAB4}" type="parTrans" cxnId="{A05B3249-1F87-4045-8C24-4EBECF86B5A8}">
      <dgm:prSet/>
      <dgm:spPr/>
      <dgm:t>
        <a:bodyPr/>
        <a:lstStyle/>
        <a:p>
          <a:endParaRPr lang="zh-CN" altLang="en-US"/>
        </a:p>
      </dgm:t>
    </dgm:pt>
    <dgm:pt modelId="{E77CADC0-D80B-404F-B400-4EDE719C196E}" type="sibTrans" cxnId="{A05B3249-1F87-4045-8C24-4EBECF86B5A8}">
      <dgm:prSet/>
      <dgm:spPr/>
    </dgm:pt>
    <dgm:pt modelId="{68EAC094-AEF3-48F1-8133-6FDAB4BF9948}" type="pres">
      <dgm:prSet presAssocID="{5B678EDA-6AE5-4F6F-8046-E484CDCDB7B3}" presName="diagram" presStyleCnt="0">
        <dgm:presLayoutVars>
          <dgm:chPref val="1"/>
          <dgm:dir/>
          <dgm:animOne val="branch"/>
          <dgm:animLvl val="lvl"/>
          <dgm:resizeHandles val="exact"/>
        </dgm:presLayoutVars>
      </dgm:prSet>
      <dgm:spPr/>
      <dgm:t>
        <a:bodyPr/>
        <a:lstStyle/>
        <a:p>
          <a:endParaRPr lang="zh-CN" altLang="en-US"/>
        </a:p>
      </dgm:t>
    </dgm:pt>
    <dgm:pt modelId="{F7C193AC-F92E-487D-9CE9-465B69CB8756}" type="pres">
      <dgm:prSet presAssocID="{0ECF14D6-C140-4180-94E0-207DC486C08A}" presName="root1" presStyleCnt="0"/>
      <dgm:spPr/>
    </dgm:pt>
    <dgm:pt modelId="{5B70F0AA-FA18-46AC-BBFD-A810958AF710}" type="pres">
      <dgm:prSet presAssocID="{0ECF14D6-C140-4180-94E0-207DC486C08A}" presName="LevelOneTextNode" presStyleLbl="node0" presStyleIdx="0" presStyleCnt="1" custScaleY="1073233" custLinFactNeighborX="-48046" custLinFactNeighborY="-15927">
        <dgm:presLayoutVars>
          <dgm:chPref val="3"/>
        </dgm:presLayoutVars>
      </dgm:prSet>
      <dgm:spPr/>
      <dgm:t>
        <a:bodyPr/>
        <a:lstStyle/>
        <a:p>
          <a:endParaRPr lang="zh-CN" altLang="en-US"/>
        </a:p>
      </dgm:t>
    </dgm:pt>
    <dgm:pt modelId="{FF21CB08-7FE5-4D04-B45D-04E812568763}" type="pres">
      <dgm:prSet presAssocID="{0ECF14D6-C140-4180-94E0-207DC486C08A}" presName="level2hierChild" presStyleCnt="0"/>
      <dgm:spPr/>
    </dgm:pt>
    <dgm:pt modelId="{A010C633-F0E4-4C0D-9F8A-30FB9DA6E59B}" type="pres">
      <dgm:prSet presAssocID="{6928264D-3A2D-4916-BBAB-93382FB4F0C0}" presName="conn2-1" presStyleLbl="parChTrans1D2" presStyleIdx="0" presStyleCnt="13"/>
      <dgm:spPr/>
      <dgm:t>
        <a:bodyPr/>
        <a:lstStyle/>
        <a:p>
          <a:endParaRPr lang="zh-CN" altLang="en-US"/>
        </a:p>
      </dgm:t>
    </dgm:pt>
    <dgm:pt modelId="{696C0899-E224-420E-8F44-6F7B343779FC}" type="pres">
      <dgm:prSet presAssocID="{6928264D-3A2D-4916-BBAB-93382FB4F0C0}" presName="connTx" presStyleLbl="parChTrans1D2" presStyleIdx="0" presStyleCnt="13"/>
      <dgm:spPr/>
      <dgm:t>
        <a:bodyPr/>
        <a:lstStyle/>
        <a:p>
          <a:endParaRPr lang="zh-CN" altLang="en-US"/>
        </a:p>
      </dgm:t>
    </dgm:pt>
    <dgm:pt modelId="{3C9DCF3F-D86C-4686-AC98-0AD33F8B7A5D}" type="pres">
      <dgm:prSet presAssocID="{2B3EE12A-76E5-4404-8D42-78096283D54B}" presName="root2" presStyleCnt="0"/>
      <dgm:spPr/>
    </dgm:pt>
    <dgm:pt modelId="{A34E4FC3-8422-4081-B930-F60C03BE1093}" type="pres">
      <dgm:prSet presAssocID="{2B3EE12A-76E5-4404-8D42-78096283D54B}" presName="LevelTwoTextNode" presStyleLbl="node2" presStyleIdx="0" presStyleCnt="13" custScaleX="632556">
        <dgm:presLayoutVars>
          <dgm:chPref val="3"/>
        </dgm:presLayoutVars>
      </dgm:prSet>
      <dgm:spPr/>
      <dgm:t>
        <a:bodyPr/>
        <a:lstStyle/>
        <a:p>
          <a:endParaRPr lang="zh-CN" altLang="en-US"/>
        </a:p>
      </dgm:t>
    </dgm:pt>
    <dgm:pt modelId="{D3D8FE4F-6E1A-4A11-B889-F5CC56060680}" type="pres">
      <dgm:prSet presAssocID="{2B3EE12A-76E5-4404-8D42-78096283D54B}" presName="level3hierChild" presStyleCnt="0"/>
      <dgm:spPr/>
    </dgm:pt>
    <dgm:pt modelId="{495FA4AB-48EB-4915-9273-529CD78FF66D}" type="pres">
      <dgm:prSet presAssocID="{E8A05DE1-3433-4505-B23B-281DFA799201}" presName="conn2-1" presStyleLbl="parChTrans1D2" presStyleIdx="1" presStyleCnt="13"/>
      <dgm:spPr/>
      <dgm:t>
        <a:bodyPr/>
        <a:lstStyle/>
        <a:p>
          <a:endParaRPr lang="zh-CN" altLang="en-US"/>
        </a:p>
      </dgm:t>
    </dgm:pt>
    <dgm:pt modelId="{C84038AB-15BF-4CCD-82B3-08EC95378685}" type="pres">
      <dgm:prSet presAssocID="{E8A05DE1-3433-4505-B23B-281DFA799201}" presName="connTx" presStyleLbl="parChTrans1D2" presStyleIdx="1" presStyleCnt="13"/>
      <dgm:spPr/>
      <dgm:t>
        <a:bodyPr/>
        <a:lstStyle/>
        <a:p>
          <a:endParaRPr lang="zh-CN" altLang="en-US"/>
        </a:p>
      </dgm:t>
    </dgm:pt>
    <dgm:pt modelId="{1099F8FB-7E18-48AF-9680-2F5C6152FE87}" type="pres">
      <dgm:prSet presAssocID="{D7D24622-B43D-4E96-8713-DECD5273C41F}" presName="root2" presStyleCnt="0"/>
      <dgm:spPr/>
    </dgm:pt>
    <dgm:pt modelId="{5BB4DE53-722A-404C-9CA1-749C5B078AB2}" type="pres">
      <dgm:prSet presAssocID="{D7D24622-B43D-4E96-8713-DECD5273C41F}" presName="LevelTwoTextNode" presStyleLbl="node2" presStyleIdx="1" presStyleCnt="13" custScaleX="635555">
        <dgm:presLayoutVars>
          <dgm:chPref val="3"/>
        </dgm:presLayoutVars>
      </dgm:prSet>
      <dgm:spPr/>
      <dgm:t>
        <a:bodyPr/>
        <a:lstStyle/>
        <a:p>
          <a:endParaRPr lang="zh-CN" altLang="en-US"/>
        </a:p>
      </dgm:t>
    </dgm:pt>
    <dgm:pt modelId="{9695F7D0-AB97-44E3-B392-D8FF4C0A8F02}" type="pres">
      <dgm:prSet presAssocID="{D7D24622-B43D-4E96-8713-DECD5273C41F}" presName="level3hierChild" presStyleCnt="0"/>
      <dgm:spPr/>
    </dgm:pt>
    <dgm:pt modelId="{06F422DB-B4EB-4034-9AFB-B7B69A543B93}" type="pres">
      <dgm:prSet presAssocID="{07995E67-E64D-4CAA-B329-FCA91004A98C}" presName="conn2-1" presStyleLbl="parChTrans1D2" presStyleIdx="2" presStyleCnt="13"/>
      <dgm:spPr/>
      <dgm:t>
        <a:bodyPr/>
        <a:lstStyle/>
        <a:p>
          <a:endParaRPr lang="zh-CN" altLang="en-US"/>
        </a:p>
      </dgm:t>
    </dgm:pt>
    <dgm:pt modelId="{59DD6AED-BC80-4BF8-BA4B-B634F2D6AE8D}" type="pres">
      <dgm:prSet presAssocID="{07995E67-E64D-4CAA-B329-FCA91004A98C}" presName="connTx" presStyleLbl="parChTrans1D2" presStyleIdx="2" presStyleCnt="13"/>
      <dgm:spPr/>
      <dgm:t>
        <a:bodyPr/>
        <a:lstStyle/>
        <a:p>
          <a:endParaRPr lang="zh-CN" altLang="en-US"/>
        </a:p>
      </dgm:t>
    </dgm:pt>
    <dgm:pt modelId="{439A43BD-1CE1-4B78-9E33-C7E666A6E658}" type="pres">
      <dgm:prSet presAssocID="{C5F8FDF1-43EB-4096-8C92-27C7EFB86AFA}" presName="root2" presStyleCnt="0"/>
      <dgm:spPr/>
    </dgm:pt>
    <dgm:pt modelId="{D3F6A407-C655-4124-A217-EBBEEEB03FF9}" type="pres">
      <dgm:prSet presAssocID="{C5F8FDF1-43EB-4096-8C92-27C7EFB86AFA}" presName="LevelTwoTextNode" presStyleLbl="node2" presStyleIdx="2" presStyleCnt="13" custScaleX="646476">
        <dgm:presLayoutVars>
          <dgm:chPref val="3"/>
        </dgm:presLayoutVars>
      </dgm:prSet>
      <dgm:spPr/>
      <dgm:t>
        <a:bodyPr/>
        <a:lstStyle/>
        <a:p>
          <a:endParaRPr lang="zh-CN" altLang="en-US"/>
        </a:p>
      </dgm:t>
    </dgm:pt>
    <dgm:pt modelId="{DB201A32-2A88-4E23-B8B5-EE455E7A197B}" type="pres">
      <dgm:prSet presAssocID="{C5F8FDF1-43EB-4096-8C92-27C7EFB86AFA}" presName="level3hierChild" presStyleCnt="0"/>
      <dgm:spPr/>
    </dgm:pt>
    <dgm:pt modelId="{C26771EA-46E3-4AB9-887C-30A71023BF01}" type="pres">
      <dgm:prSet presAssocID="{FB773180-61AF-40E6-B531-0C18F722538D}" presName="conn2-1" presStyleLbl="parChTrans1D2" presStyleIdx="3" presStyleCnt="13"/>
      <dgm:spPr/>
      <dgm:t>
        <a:bodyPr/>
        <a:lstStyle/>
        <a:p>
          <a:endParaRPr lang="zh-CN" altLang="en-US"/>
        </a:p>
      </dgm:t>
    </dgm:pt>
    <dgm:pt modelId="{B86C78EE-422D-459B-9111-C6FA2425D355}" type="pres">
      <dgm:prSet presAssocID="{FB773180-61AF-40E6-B531-0C18F722538D}" presName="connTx" presStyleLbl="parChTrans1D2" presStyleIdx="3" presStyleCnt="13"/>
      <dgm:spPr/>
      <dgm:t>
        <a:bodyPr/>
        <a:lstStyle/>
        <a:p>
          <a:endParaRPr lang="zh-CN" altLang="en-US"/>
        </a:p>
      </dgm:t>
    </dgm:pt>
    <dgm:pt modelId="{5DDCF61F-5D2C-4FFA-A64B-1FEA2C4AF84D}" type="pres">
      <dgm:prSet presAssocID="{556A5FCC-44B0-498F-943E-48F5CC4C97CE}" presName="root2" presStyleCnt="0"/>
      <dgm:spPr/>
    </dgm:pt>
    <dgm:pt modelId="{7CC55FF7-F97A-4AA7-B3BA-0F40A59EDC65}" type="pres">
      <dgm:prSet presAssocID="{556A5FCC-44B0-498F-943E-48F5CC4C97CE}" presName="LevelTwoTextNode" presStyleLbl="node2" presStyleIdx="3" presStyleCnt="13" custScaleX="549315">
        <dgm:presLayoutVars>
          <dgm:chPref val="3"/>
        </dgm:presLayoutVars>
      </dgm:prSet>
      <dgm:spPr/>
      <dgm:t>
        <a:bodyPr/>
        <a:lstStyle/>
        <a:p>
          <a:endParaRPr lang="zh-CN" altLang="en-US"/>
        </a:p>
      </dgm:t>
    </dgm:pt>
    <dgm:pt modelId="{17A8EDBA-AADC-4F0C-9E77-2C562C570B1F}" type="pres">
      <dgm:prSet presAssocID="{556A5FCC-44B0-498F-943E-48F5CC4C97CE}" presName="level3hierChild" presStyleCnt="0"/>
      <dgm:spPr/>
    </dgm:pt>
    <dgm:pt modelId="{BF7ECA4C-E3C1-4431-9F59-3AC7221CF748}" type="pres">
      <dgm:prSet presAssocID="{55A31CDB-AAB4-4D7E-B941-AEFF8C2503C1}" presName="conn2-1" presStyleLbl="parChTrans1D2" presStyleIdx="4" presStyleCnt="13"/>
      <dgm:spPr/>
      <dgm:t>
        <a:bodyPr/>
        <a:lstStyle/>
        <a:p>
          <a:endParaRPr lang="zh-CN" altLang="en-US"/>
        </a:p>
      </dgm:t>
    </dgm:pt>
    <dgm:pt modelId="{9825F1BD-FAAE-4570-A0FE-C98F23C06C27}" type="pres">
      <dgm:prSet presAssocID="{55A31CDB-AAB4-4D7E-B941-AEFF8C2503C1}" presName="connTx" presStyleLbl="parChTrans1D2" presStyleIdx="4" presStyleCnt="13"/>
      <dgm:spPr/>
      <dgm:t>
        <a:bodyPr/>
        <a:lstStyle/>
        <a:p>
          <a:endParaRPr lang="zh-CN" altLang="en-US"/>
        </a:p>
      </dgm:t>
    </dgm:pt>
    <dgm:pt modelId="{8B2A1263-8DA9-425C-B99E-2152DBBCE1DB}" type="pres">
      <dgm:prSet presAssocID="{94662A37-8907-477D-9E5A-0A9AC7287066}" presName="root2" presStyleCnt="0"/>
      <dgm:spPr/>
    </dgm:pt>
    <dgm:pt modelId="{C0A63C77-6842-4BED-AB6E-E86D73B20507}" type="pres">
      <dgm:prSet presAssocID="{94662A37-8907-477D-9E5A-0A9AC7287066}" presName="LevelTwoTextNode" presStyleLbl="node2" presStyleIdx="4" presStyleCnt="13" custScaleX="594581">
        <dgm:presLayoutVars>
          <dgm:chPref val="3"/>
        </dgm:presLayoutVars>
      </dgm:prSet>
      <dgm:spPr/>
      <dgm:t>
        <a:bodyPr/>
        <a:lstStyle/>
        <a:p>
          <a:endParaRPr lang="zh-CN" altLang="en-US"/>
        </a:p>
      </dgm:t>
    </dgm:pt>
    <dgm:pt modelId="{F60E0D20-C662-432E-8341-E937322BB2FA}" type="pres">
      <dgm:prSet presAssocID="{94662A37-8907-477D-9E5A-0A9AC7287066}" presName="level3hierChild" presStyleCnt="0"/>
      <dgm:spPr/>
    </dgm:pt>
    <dgm:pt modelId="{04685004-EE78-490B-A3B2-68C2A4B9CF1E}" type="pres">
      <dgm:prSet presAssocID="{4BADBE50-AAC8-4E4E-81F0-3CB5A97D36E0}" presName="conn2-1" presStyleLbl="parChTrans1D2" presStyleIdx="5" presStyleCnt="13"/>
      <dgm:spPr/>
      <dgm:t>
        <a:bodyPr/>
        <a:lstStyle/>
        <a:p>
          <a:endParaRPr lang="zh-CN" altLang="en-US"/>
        </a:p>
      </dgm:t>
    </dgm:pt>
    <dgm:pt modelId="{A7CD8367-B0C6-462E-BC8C-54EFD65AF3CF}" type="pres">
      <dgm:prSet presAssocID="{4BADBE50-AAC8-4E4E-81F0-3CB5A97D36E0}" presName="connTx" presStyleLbl="parChTrans1D2" presStyleIdx="5" presStyleCnt="13"/>
      <dgm:spPr/>
      <dgm:t>
        <a:bodyPr/>
        <a:lstStyle/>
        <a:p>
          <a:endParaRPr lang="zh-CN" altLang="en-US"/>
        </a:p>
      </dgm:t>
    </dgm:pt>
    <dgm:pt modelId="{D1DB8940-A000-4FDD-9902-54F75C7D83D8}" type="pres">
      <dgm:prSet presAssocID="{6619886D-5612-4B5D-83F2-78967266B7D4}" presName="root2" presStyleCnt="0"/>
      <dgm:spPr/>
    </dgm:pt>
    <dgm:pt modelId="{203373A3-FEC0-4051-8C57-E8A8C8A3D334}" type="pres">
      <dgm:prSet presAssocID="{6619886D-5612-4B5D-83F2-78967266B7D4}" presName="LevelTwoTextNode" presStyleLbl="node2" presStyleIdx="5" presStyleCnt="13" custScaleX="494351">
        <dgm:presLayoutVars>
          <dgm:chPref val="3"/>
        </dgm:presLayoutVars>
      </dgm:prSet>
      <dgm:spPr/>
      <dgm:t>
        <a:bodyPr/>
        <a:lstStyle/>
        <a:p>
          <a:endParaRPr lang="zh-CN" altLang="en-US"/>
        </a:p>
      </dgm:t>
    </dgm:pt>
    <dgm:pt modelId="{A4426562-51AC-4D7C-A2CB-CB7919A33F11}" type="pres">
      <dgm:prSet presAssocID="{6619886D-5612-4B5D-83F2-78967266B7D4}" presName="level3hierChild" presStyleCnt="0"/>
      <dgm:spPr/>
    </dgm:pt>
    <dgm:pt modelId="{BBC40B0B-FADE-4EFA-97DF-6B8FA57C63C4}" type="pres">
      <dgm:prSet presAssocID="{49C61D50-EED2-4AC8-BF3F-18B525A7E1BE}" presName="conn2-1" presStyleLbl="parChTrans1D2" presStyleIdx="6" presStyleCnt="13"/>
      <dgm:spPr/>
      <dgm:t>
        <a:bodyPr/>
        <a:lstStyle/>
        <a:p>
          <a:endParaRPr lang="zh-CN" altLang="en-US"/>
        </a:p>
      </dgm:t>
    </dgm:pt>
    <dgm:pt modelId="{C141B373-EE06-42A6-883D-FA1B1BCF0449}" type="pres">
      <dgm:prSet presAssocID="{49C61D50-EED2-4AC8-BF3F-18B525A7E1BE}" presName="connTx" presStyleLbl="parChTrans1D2" presStyleIdx="6" presStyleCnt="13"/>
      <dgm:spPr/>
      <dgm:t>
        <a:bodyPr/>
        <a:lstStyle/>
        <a:p>
          <a:endParaRPr lang="zh-CN" altLang="en-US"/>
        </a:p>
      </dgm:t>
    </dgm:pt>
    <dgm:pt modelId="{1A8C2F07-E801-4154-A653-0C9F88A5E810}" type="pres">
      <dgm:prSet presAssocID="{8F5E40AB-6695-4CD0-81FE-7B80486F9A2C}" presName="root2" presStyleCnt="0"/>
      <dgm:spPr/>
    </dgm:pt>
    <dgm:pt modelId="{43D127A8-29DD-47E3-9CEE-F8209D03DE13}" type="pres">
      <dgm:prSet presAssocID="{8F5E40AB-6695-4CD0-81FE-7B80486F9A2C}" presName="LevelTwoTextNode" presStyleLbl="node2" presStyleIdx="6" presStyleCnt="13" custScaleX="551130">
        <dgm:presLayoutVars>
          <dgm:chPref val="3"/>
        </dgm:presLayoutVars>
      </dgm:prSet>
      <dgm:spPr/>
      <dgm:t>
        <a:bodyPr/>
        <a:lstStyle/>
        <a:p>
          <a:endParaRPr lang="zh-CN" altLang="en-US"/>
        </a:p>
      </dgm:t>
    </dgm:pt>
    <dgm:pt modelId="{61512DA6-4E28-486E-AD62-6752846902B3}" type="pres">
      <dgm:prSet presAssocID="{8F5E40AB-6695-4CD0-81FE-7B80486F9A2C}" presName="level3hierChild" presStyleCnt="0"/>
      <dgm:spPr/>
    </dgm:pt>
    <dgm:pt modelId="{EE9F3DD0-D1DF-4EA4-9DAC-2DAC9AFCAB02}" type="pres">
      <dgm:prSet presAssocID="{803971FC-21C3-404B-8688-93CBD5A4805E}" presName="conn2-1" presStyleLbl="parChTrans1D2" presStyleIdx="7" presStyleCnt="13"/>
      <dgm:spPr/>
      <dgm:t>
        <a:bodyPr/>
        <a:lstStyle/>
        <a:p>
          <a:endParaRPr lang="zh-CN" altLang="en-US"/>
        </a:p>
      </dgm:t>
    </dgm:pt>
    <dgm:pt modelId="{F57667CD-74A9-4E5F-9D23-A634F2B417FF}" type="pres">
      <dgm:prSet presAssocID="{803971FC-21C3-404B-8688-93CBD5A4805E}" presName="connTx" presStyleLbl="parChTrans1D2" presStyleIdx="7" presStyleCnt="13"/>
      <dgm:spPr/>
      <dgm:t>
        <a:bodyPr/>
        <a:lstStyle/>
        <a:p>
          <a:endParaRPr lang="zh-CN" altLang="en-US"/>
        </a:p>
      </dgm:t>
    </dgm:pt>
    <dgm:pt modelId="{BF02C76E-9365-4172-B6C3-9EDC0BD87F5E}" type="pres">
      <dgm:prSet presAssocID="{A68E2E4F-2E9A-40EC-A9E2-77FC4489B373}" presName="root2" presStyleCnt="0"/>
      <dgm:spPr/>
    </dgm:pt>
    <dgm:pt modelId="{CCD2AD34-57FB-40F7-BEE8-033030054E36}" type="pres">
      <dgm:prSet presAssocID="{A68E2E4F-2E9A-40EC-A9E2-77FC4489B373}" presName="LevelTwoTextNode" presStyleLbl="node2" presStyleIdx="7" presStyleCnt="13" custScaleX="564779">
        <dgm:presLayoutVars>
          <dgm:chPref val="3"/>
        </dgm:presLayoutVars>
      </dgm:prSet>
      <dgm:spPr/>
      <dgm:t>
        <a:bodyPr/>
        <a:lstStyle/>
        <a:p>
          <a:endParaRPr lang="zh-CN" altLang="en-US"/>
        </a:p>
      </dgm:t>
    </dgm:pt>
    <dgm:pt modelId="{6C439DC6-E222-4CE9-A4A3-352D81A2AB0E}" type="pres">
      <dgm:prSet presAssocID="{A68E2E4F-2E9A-40EC-A9E2-77FC4489B373}" presName="level3hierChild" presStyleCnt="0"/>
      <dgm:spPr/>
    </dgm:pt>
    <dgm:pt modelId="{901C27E9-A261-40CB-BF7E-1ED1F4E1CDAF}" type="pres">
      <dgm:prSet presAssocID="{A11C8418-8D46-41F9-8EB8-275ADCE5555D}" presName="conn2-1" presStyleLbl="parChTrans1D2" presStyleIdx="8" presStyleCnt="13"/>
      <dgm:spPr/>
      <dgm:t>
        <a:bodyPr/>
        <a:lstStyle/>
        <a:p>
          <a:endParaRPr lang="zh-CN" altLang="en-US"/>
        </a:p>
      </dgm:t>
    </dgm:pt>
    <dgm:pt modelId="{61791FF9-BF7F-4A9B-95A1-088DE383AB14}" type="pres">
      <dgm:prSet presAssocID="{A11C8418-8D46-41F9-8EB8-275ADCE5555D}" presName="connTx" presStyleLbl="parChTrans1D2" presStyleIdx="8" presStyleCnt="13"/>
      <dgm:spPr/>
      <dgm:t>
        <a:bodyPr/>
        <a:lstStyle/>
        <a:p>
          <a:endParaRPr lang="zh-CN" altLang="en-US"/>
        </a:p>
      </dgm:t>
    </dgm:pt>
    <dgm:pt modelId="{8EB8428D-3653-461A-B16E-442E91CB0361}" type="pres">
      <dgm:prSet presAssocID="{8892B60D-37D3-4A8E-ACB2-498D34AC9815}" presName="root2" presStyleCnt="0"/>
      <dgm:spPr/>
    </dgm:pt>
    <dgm:pt modelId="{45DA3306-5BAC-4C0B-BC12-4826C53C6774}" type="pres">
      <dgm:prSet presAssocID="{8892B60D-37D3-4A8E-ACB2-498D34AC9815}" presName="LevelTwoTextNode" presStyleLbl="node2" presStyleIdx="8" presStyleCnt="13" custScaleX="558538">
        <dgm:presLayoutVars>
          <dgm:chPref val="3"/>
        </dgm:presLayoutVars>
      </dgm:prSet>
      <dgm:spPr/>
      <dgm:t>
        <a:bodyPr/>
        <a:lstStyle/>
        <a:p>
          <a:endParaRPr lang="zh-CN" altLang="en-US"/>
        </a:p>
      </dgm:t>
    </dgm:pt>
    <dgm:pt modelId="{8DB497E2-5738-4CC7-895E-346BEA535CCF}" type="pres">
      <dgm:prSet presAssocID="{8892B60D-37D3-4A8E-ACB2-498D34AC9815}" presName="level3hierChild" presStyleCnt="0"/>
      <dgm:spPr/>
    </dgm:pt>
    <dgm:pt modelId="{F140C243-A3D2-4380-B28B-0CF86F0DFAF6}" type="pres">
      <dgm:prSet presAssocID="{904637B4-A5CD-494A-9405-ABF54D0ACAB4}" presName="conn2-1" presStyleLbl="parChTrans1D2" presStyleIdx="9" presStyleCnt="13"/>
      <dgm:spPr/>
      <dgm:t>
        <a:bodyPr/>
        <a:lstStyle/>
        <a:p>
          <a:endParaRPr lang="zh-CN" altLang="en-US"/>
        </a:p>
      </dgm:t>
    </dgm:pt>
    <dgm:pt modelId="{81C97AF6-E0C8-4D31-8FD7-ED4F88CD9044}" type="pres">
      <dgm:prSet presAssocID="{904637B4-A5CD-494A-9405-ABF54D0ACAB4}" presName="connTx" presStyleLbl="parChTrans1D2" presStyleIdx="9" presStyleCnt="13"/>
      <dgm:spPr/>
      <dgm:t>
        <a:bodyPr/>
        <a:lstStyle/>
        <a:p>
          <a:endParaRPr lang="zh-CN" altLang="en-US"/>
        </a:p>
      </dgm:t>
    </dgm:pt>
    <dgm:pt modelId="{1E7F8CB5-D857-4739-BFBB-1BBC99F149DF}" type="pres">
      <dgm:prSet presAssocID="{0CF720B5-4C40-495A-A2F9-4D0A6451B3FF}" presName="root2" presStyleCnt="0"/>
      <dgm:spPr/>
    </dgm:pt>
    <dgm:pt modelId="{4EF1BAAE-3532-4C32-8948-65CF499F12FD}" type="pres">
      <dgm:prSet presAssocID="{0CF720B5-4C40-495A-A2F9-4D0A6451B3FF}" presName="LevelTwoTextNode" presStyleLbl="node2" presStyleIdx="9" presStyleCnt="13" custScaleX="567190">
        <dgm:presLayoutVars>
          <dgm:chPref val="3"/>
        </dgm:presLayoutVars>
      </dgm:prSet>
      <dgm:spPr/>
      <dgm:t>
        <a:bodyPr/>
        <a:lstStyle/>
        <a:p>
          <a:endParaRPr lang="zh-CN" altLang="en-US"/>
        </a:p>
      </dgm:t>
    </dgm:pt>
    <dgm:pt modelId="{4DEF6A63-7A0C-4951-BCE6-A2A70D5051E9}" type="pres">
      <dgm:prSet presAssocID="{0CF720B5-4C40-495A-A2F9-4D0A6451B3FF}" presName="level3hierChild" presStyleCnt="0"/>
      <dgm:spPr/>
    </dgm:pt>
    <dgm:pt modelId="{FA19A6C3-6132-406A-A53E-BC932CD64840}" type="pres">
      <dgm:prSet presAssocID="{9B11B5FE-FAA8-44A4-B72D-85D991323781}" presName="conn2-1" presStyleLbl="parChTrans1D2" presStyleIdx="10" presStyleCnt="13"/>
      <dgm:spPr/>
      <dgm:t>
        <a:bodyPr/>
        <a:lstStyle/>
        <a:p>
          <a:endParaRPr lang="zh-CN" altLang="en-US"/>
        </a:p>
      </dgm:t>
    </dgm:pt>
    <dgm:pt modelId="{8B55850D-D631-429C-85A4-540D33E3EF0E}" type="pres">
      <dgm:prSet presAssocID="{9B11B5FE-FAA8-44A4-B72D-85D991323781}" presName="connTx" presStyleLbl="parChTrans1D2" presStyleIdx="10" presStyleCnt="13"/>
      <dgm:spPr/>
      <dgm:t>
        <a:bodyPr/>
        <a:lstStyle/>
        <a:p>
          <a:endParaRPr lang="zh-CN" altLang="en-US"/>
        </a:p>
      </dgm:t>
    </dgm:pt>
    <dgm:pt modelId="{60D20B7F-C91D-477B-BA3C-E99430F686E1}" type="pres">
      <dgm:prSet presAssocID="{DB090926-9858-4A2B-8E21-D749B817AC33}" presName="root2" presStyleCnt="0"/>
      <dgm:spPr/>
    </dgm:pt>
    <dgm:pt modelId="{7DA7956A-5555-4CED-8550-10D065ACC5AF}" type="pres">
      <dgm:prSet presAssocID="{DB090926-9858-4A2B-8E21-D749B817AC33}" presName="LevelTwoTextNode" presStyleLbl="node2" presStyleIdx="10" presStyleCnt="13" custScaleX="587503">
        <dgm:presLayoutVars>
          <dgm:chPref val="3"/>
        </dgm:presLayoutVars>
      </dgm:prSet>
      <dgm:spPr/>
      <dgm:t>
        <a:bodyPr/>
        <a:lstStyle/>
        <a:p>
          <a:endParaRPr lang="zh-CN" altLang="en-US"/>
        </a:p>
      </dgm:t>
    </dgm:pt>
    <dgm:pt modelId="{9D93C3C1-4A5D-4112-B8B2-140C4D2D219C}" type="pres">
      <dgm:prSet presAssocID="{DB090926-9858-4A2B-8E21-D749B817AC33}" presName="level3hierChild" presStyleCnt="0"/>
      <dgm:spPr/>
    </dgm:pt>
    <dgm:pt modelId="{FE3B330B-94BC-49D1-B6CE-D96FB383B9F2}" type="pres">
      <dgm:prSet presAssocID="{28791651-4F4F-4E6D-AFEF-B8375D7562F3}" presName="conn2-1" presStyleLbl="parChTrans1D2" presStyleIdx="11" presStyleCnt="13"/>
      <dgm:spPr/>
      <dgm:t>
        <a:bodyPr/>
        <a:lstStyle/>
        <a:p>
          <a:endParaRPr lang="zh-CN" altLang="en-US"/>
        </a:p>
      </dgm:t>
    </dgm:pt>
    <dgm:pt modelId="{289E801E-EA83-4D6F-A581-F1E2A66F8C8E}" type="pres">
      <dgm:prSet presAssocID="{28791651-4F4F-4E6D-AFEF-B8375D7562F3}" presName="connTx" presStyleLbl="parChTrans1D2" presStyleIdx="11" presStyleCnt="13"/>
      <dgm:spPr/>
      <dgm:t>
        <a:bodyPr/>
        <a:lstStyle/>
        <a:p>
          <a:endParaRPr lang="zh-CN" altLang="en-US"/>
        </a:p>
      </dgm:t>
    </dgm:pt>
    <dgm:pt modelId="{B6F2A4F4-E847-4CC7-AA37-344B468B7068}" type="pres">
      <dgm:prSet presAssocID="{47A7E6F9-30D8-4EEC-8430-6BFB009F0D58}" presName="root2" presStyleCnt="0"/>
      <dgm:spPr/>
    </dgm:pt>
    <dgm:pt modelId="{160DE666-869E-41C5-8616-19A9911A6CE4}" type="pres">
      <dgm:prSet presAssocID="{47A7E6F9-30D8-4EEC-8430-6BFB009F0D58}" presName="LevelTwoTextNode" presStyleLbl="node2" presStyleIdx="11" presStyleCnt="13" custScaleX="585538">
        <dgm:presLayoutVars>
          <dgm:chPref val="3"/>
        </dgm:presLayoutVars>
      </dgm:prSet>
      <dgm:spPr/>
      <dgm:t>
        <a:bodyPr/>
        <a:lstStyle/>
        <a:p>
          <a:endParaRPr lang="zh-CN" altLang="en-US"/>
        </a:p>
      </dgm:t>
    </dgm:pt>
    <dgm:pt modelId="{EE80CBED-DD93-4069-84AA-B299ACB588CD}" type="pres">
      <dgm:prSet presAssocID="{47A7E6F9-30D8-4EEC-8430-6BFB009F0D58}" presName="level3hierChild" presStyleCnt="0"/>
      <dgm:spPr/>
    </dgm:pt>
    <dgm:pt modelId="{5A6A6D00-6D17-48FB-96A6-17E99ED0DAF1}" type="pres">
      <dgm:prSet presAssocID="{DEC9B81F-6D98-400F-BFEB-221241E1005E}" presName="conn2-1" presStyleLbl="parChTrans1D2" presStyleIdx="12" presStyleCnt="13"/>
      <dgm:spPr/>
      <dgm:t>
        <a:bodyPr/>
        <a:lstStyle/>
        <a:p>
          <a:endParaRPr lang="zh-CN" altLang="en-US"/>
        </a:p>
      </dgm:t>
    </dgm:pt>
    <dgm:pt modelId="{3E621F5C-B518-4A50-A0FC-C9BB3C508A84}" type="pres">
      <dgm:prSet presAssocID="{DEC9B81F-6D98-400F-BFEB-221241E1005E}" presName="connTx" presStyleLbl="parChTrans1D2" presStyleIdx="12" presStyleCnt="13"/>
      <dgm:spPr/>
      <dgm:t>
        <a:bodyPr/>
        <a:lstStyle/>
        <a:p>
          <a:endParaRPr lang="zh-CN" altLang="en-US"/>
        </a:p>
      </dgm:t>
    </dgm:pt>
    <dgm:pt modelId="{0B8B8449-8FB1-42CF-925F-34A581AE8B12}" type="pres">
      <dgm:prSet presAssocID="{8676201B-B17F-4466-88AC-CE8039D129B5}" presName="root2" presStyleCnt="0"/>
      <dgm:spPr/>
    </dgm:pt>
    <dgm:pt modelId="{E64DE581-8162-41EF-9383-69CE0E457EF6}" type="pres">
      <dgm:prSet presAssocID="{8676201B-B17F-4466-88AC-CE8039D129B5}" presName="LevelTwoTextNode" presStyleLbl="node2" presStyleIdx="12" presStyleCnt="13" custScaleX="586266">
        <dgm:presLayoutVars>
          <dgm:chPref val="3"/>
        </dgm:presLayoutVars>
      </dgm:prSet>
      <dgm:spPr/>
      <dgm:t>
        <a:bodyPr/>
        <a:lstStyle/>
        <a:p>
          <a:endParaRPr lang="zh-CN" altLang="en-US"/>
        </a:p>
      </dgm:t>
    </dgm:pt>
    <dgm:pt modelId="{80022C77-573C-49AF-8DF5-F001DB567048}" type="pres">
      <dgm:prSet presAssocID="{8676201B-B17F-4466-88AC-CE8039D129B5}" presName="level3hierChild" presStyleCnt="0"/>
      <dgm:spPr/>
    </dgm:pt>
  </dgm:ptLst>
  <dgm:cxnLst>
    <dgm:cxn modelId="{87289187-CA95-40D6-B982-444238DC5206}" type="presOf" srcId="{803971FC-21C3-404B-8688-93CBD5A4805E}" destId="{EE9F3DD0-D1DF-4EA4-9DAC-2DAC9AFCAB02}" srcOrd="0" destOrd="0" presId="urn:microsoft.com/office/officeart/2005/8/layout/hierarchy2"/>
    <dgm:cxn modelId="{B3B1D00C-CBBC-4754-94BA-C82E40E6ADE2}" type="presOf" srcId="{8676201B-B17F-4466-88AC-CE8039D129B5}" destId="{E64DE581-8162-41EF-9383-69CE0E457EF6}" srcOrd="0" destOrd="0" presId="urn:microsoft.com/office/officeart/2005/8/layout/hierarchy2"/>
    <dgm:cxn modelId="{F1D378F3-792B-43B5-8C0E-23172C9363DC}" srcId="{0ECF14D6-C140-4180-94E0-207DC486C08A}" destId="{6619886D-5612-4B5D-83F2-78967266B7D4}" srcOrd="5" destOrd="0" parTransId="{4BADBE50-AAC8-4E4E-81F0-3CB5A97D36E0}" sibTransId="{BA51637D-3618-428D-827D-D6FD8ECEE1D2}"/>
    <dgm:cxn modelId="{7709E3EC-F4AD-457C-BA21-0EA2C3418AE2}" srcId="{0ECF14D6-C140-4180-94E0-207DC486C08A}" destId="{94662A37-8907-477D-9E5A-0A9AC7287066}" srcOrd="4" destOrd="0" parTransId="{55A31CDB-AAB4-4D7E-B941-AEFF8C2503C1}" sibTransId="{C4E31D6F-210F-4E44-8BDD-7CA9FBFC2835}"/>
    <dgm:cxn modelId="{DCFA204F-2058-40F4-BE1D-2C64A671FD54}" type="presOf" srcId="{28791651-4F4F-4E6D-AFEF-B8375D7562F3}" destId="{FE3B330B-94BC-49D1-B6CE-D96FB383B9F2}" srcOrd="0" destOrd="0" presId="urn:microsoft.com/office/officeart/2005/8/layout/hierarchy2"/>
    <dgm:cxn modelId="{4672E205-6098-4568-BBD8-1CD7F56124CA}" type="presOf" srcId="{49C61D50-EED2-4AC8-BF3F-18B525A7E1BE}" destId="{BBC40B0B-FADE-4EFA-97DF-6B8FA57C63C4}" srcOrd="0" destOrd="0" presId="urn:microsoft.com/office/officeart/2005/8/layout/hierarchy2"/>
    <dgm:cxn modelId="{D9555634-47DF-45FB-BCA8-261ED52E569D}" type="presOf" srcId="{0ECF14D6-C140-4180-94E0-207DC486C08A}" destId="{5B70F0AA-FA18-46AC-BBFD-A810958AF710}" srcOrd="0" destOrd="0" presId="urn:microsoft.com/office/officeart/2005/8/layout/hierarchy2"/>
    <dgm:cxn modelId="{657EB0EA-9F69-4919-992B-4FCCA8896051}" type="presOf" srcId="{C5F8FDF1-43EB-4096-8C92-27C7EFB86AFA}" destId="{D3F6A407-C655-4124-A217-EBBEEEB03FF9}" srcOrd="0" destOrd="0" presId="urn:microsoft.com/office/officeart/2005/8/layout/hierarchy2"/>
    <dgm:cxn modelId="{548C94E0-903D-46F4-AD10-8192695A297C}" type="presOf" srcId="{803971FC-21C3-404B-8688-93CBD5A4805E}" destId="{F57667CD-74A9-4E5F-9D23-A634F2B417FF}" srcOrd="1" destOrd="0" presId="urn:microsoft.com/office/officeart/2005/8/layout/hierarchy2"/>
    <dgm:cxn modelId="{EE7DD2D5-8D78-4522-8ED4-617DAD2D8D07}" srcId="{0ECF14D6-C140-4180-94E0-207DC486C08A}" destId="{A68E2E4F-2E9A-40EC-A9E2-77FC4489B373}" srcOrd="7" destOrd="0" parTransId="{803971FC-21C3-404B-8688-93CBD5A4805E}" sibTransId="{6777BF3B-AC6B-4244-8F19-DE20C0D76FD9}"/>
    <dgm:cxn modelId="{E0388CE7-4F7F-47E5-AB61-44C9AEC3FFDB}" type="presOf" srcId="{94662A37-8907-477D-9E5A-0A9AC7287066}" destId="{C0A63C77-6842-4BED-AB6E-E86D73B20507}" srcOrd="0" destOrd="0" presId="urn:microsoft.com/office/officeart/2005/8/layout/hierarchy2"/>
    <dgm:cxn modelId="{666233E8-63A8-42CF-A66B-25A08C6E9DEF}" type="presOf" srcId="{2B3EE12A-76E5-4404-8D42-78096283D54B}" destId="{A34E4FC3-8422-4081-B930-F60C03BE1093}" srcOrd="0" destOrd="0" presId="urn:microsoft.com/office/officeart/2005/8/layout/hierarchy2"/>
    <dgm:cxn modelId="{AEA799F0-C4FE-4A78-8EFE-898889332354}" type="presOf" srcId="{5B678EDA-6AE5-4F6F-8046-E484CDCDB7B3}" destId="{68EAC094-AEF3-48F1-8133-6FDAB4BF9948}" srcOrd="0" destOrd="0" presId="urn:microsoft.com/office/officeart/2005/8/layout/hierarchy2"/>
    <dgm:cxn modelId="{B2ABD81B-F6BA-4EA0-AC63-654292E58C05}" type="presOf" srcId="{49C61D50-EED2-4AC8-BF3F-18B525A7E1BE}" destId="{C141B373-EE06-42A6-883D-FA1B1BCF0449}" srcOrd="1" destOrd="0" presId="urn:microsoft.com/office/officeart/2005/8/layout/hierarchy2"/>
    <dgm:cxn modelId="{2116B8A0-9464-4B09-BDFF-232361FECD65}" type="presOf" srcId="{47A7E6F9-30D8-4EEC-8430-6BFB009F0D58}" destId="{160DE666-869E-41C5-8616-19A9911A6CE4}" srcOrd="0" destOrd="0" presId="urn:microsoft.com/office/officeart/2005/8/layout/hierarchy2"/>
    <dgm:cxn modelId="{957068B3-D1FD-4CCE-A8D9-9DCB34B1CA6C}" srcId="{5B678EDA-6AE5-4F6F-8046-E484CDCDB7B3}" destId="{0ECF14D6-C140-4180-94E0-207DC486C08A}" srcOrd="0" destOrd="0" parTransId="{2F46E7E9-6ECB-4FCC-B224-EB0944F8AD43}" sibTransId="{7D2E5AB3-4C11-41E1-A0F8-87FEFA806DD1}"/>
    <dgm:cxn modelId="{2495DD4D-0696-4081-AEF7-8C1AB2A85C6E}" type="presOf" srcId="{E8A05DE1-3433-4505-B23B-281DFA799201}" destId="{C84038AB-15BF-4CCD-82B3-08EC95378685}" srcOrd="1" destOrd="0" presId="urn:microsoft.com/office/officeart/2005/8/layout/hierarchy2"/>
    <dgm:cxn modelId="{010EE2E4-1D73-4516-B309-3CC11D32B105}" type="presOf" srcId="{55A31CDB-AAB4-4D7E-B941-AEFF8C2503C1}" destId="{9825F1BD-FAAE-4570-A0FE-C98F23C06C27}" srcOrd="1" destOrd="0" presId="urn:microsoft.com/office/officeart/2005/8/layout/hierarchy2"/>
    <dgm:cxn modelId="{B8F7A666-99D9-4646-BF4D-A48DCC7A6552}" srcId="{0ECF14D6-C140-4180-94E0-207DC486C08A}" destId="{8676201B-B17F-4466-88AC-CE8039D129B5}" srcOrd="12" destOrd="0" parTransId="{DEC9B81F-6D98-400F-BFEB-221241E1005E}" sibTransId="{2986A4D7-977A-478A-BE08-FDD8860DCB26}"/>
    <dgm:cxn modelId="{05E8BBB8-AA2C-4185-BAB9-381B111C31E8}" type="presOf" srcId="{9B11B5FE-FAA8-44A4-B72D-85D991323781}" destId="{FA19A6C3-6132-406A-A53E-BC932CD64840}" srcOrd="0" destOrd="0" presId="urn:microsoft.com/office/officeart/2005/8/layout/hierarchy2"/>
    <dgm:cxn modelId="{EED02B63-1884-4F05-ACE3-D07D3C267E0A}" type="presOf" srcId="{904637B4-A5CD-494A-9405-ABF54D0ACAB4}" destId="{81C97AF6-E0C8-4D31-8FD7-ED4F88CD9044}" srcOrd="1" destOrd="0" presId="urn:microsoft.com/office/officeart/2005/8/layout/hierarchy2"/>
    <dgm:cxn modelId="{6611AA0D-D4C8-41D2-90A2-1500284C6FD9}" type="presOf" srcId="{FB773180-61AF-40E6-B531-0C18F722538D}" destId="{C26771EA-46E3-4AB9-887C-30A71023BF01}" srcOrd="0" destOrd="0" presId="urn:microsoft.com/office/officeart/2005/8/layout/hierarchy2"/>
    <dgm:cxn modelId="{F577BE97-5AAE-4F8A-BA18-6F35EE11C8AF}" type="presOf" srcId="{DB090926-9858-4A2B-8E21-D749B817AC33}" destId="{7DA7956A-5555-4CED-8550-10D065ACC5AF}" srcOrd="0" destOrd="0" presId="urn:microsoft.com/office/officeart/2005/8/layout/hierarchy2"/>
    <dgm:cxn modelId="{08E2156C-37E5-46BB-9E7B-9CDB41C84CAA}" type="presOf" srcId="{904637B4-A5CD-494A-9405-ABF54D0ACAB4}" destId="{F140C243-A3D2-4380-B28B-0CF86F0DFAF6}" srcOrd="0" destOrd="0" presId="urn:microsoft.com/office/officeart/2005/8/layout/hierarchy2"/>
    <dgm:cxn modelId="{9B6A0630-3163-485A-A0DD-BABCC4888F4D}" srcId="{0ECF14D6-C140-4180-94E0-207DC486C08A}" destId="{47A7E6F9-30D8-4EEC-8430-6BFB009F0D58}" srcOrd="11" destOrd="0" parTransId="{28791651-4F4F-4E6D-AFEF-B8375D7562F3}" sibTransId="{6E35223F-E1E9-4A71-BC91-C0F4F286D7A3}"/>
    <dgm:cxn modelId="{86CB4542-0D31-4E2C-A553-9169F79E89D6}" type="presOf" srcId="{28791651-4F4F-4E6D-AFEF-B8375D7562F3}" destId="{289E801E-EA83-4D6F-A581-F1E2A66F8C8E}" srcOrd="1" destOrd="0" presId="urn:microsoft.com/office/officeart/2005/8/layout/hierarchy2"/>
    <dgm:cxn modelId="{A317161B-DA1D-41D5-922B-17BE134B2C73}" type="presOf" srcId="{6928264D-3A2D-4916-BBAB-93382FB4F0C0}" destId="{696C0899-E224-420E-8F44-6F7B343779FC}" srcOrd="1" destOrd="0" presId="urn:microsoft.com/office/officeart/2005/8/layout/hierarchy2"/>
    <dgm:cxn modelId="{04BB66EE-8291-4490-8919-B97087122D47}" type="presOf" srcId="{6928264D-3A2D-4916-BBAB-93382FB4F0C0}" destId="{A010C633-F0E4-4C0D-9F8A-30FB9DA6E59B}" srcOrd="0" destOrd="0" presId="urn:microsoft.com/office/officeart/2005/8/layout/hierarchy2"/>
    <dgm:cxn modelId="{56BB9E5B-E0B8-4D01-BE78-C44D9C162800}" type="presOf" srcId="{A68E2E4F-2E9A-40EC-A9E2-77FC4489B373}" destId="{CCD2AD34-57FB-40F7-BEE8-033030054E36}" srcOrd="0" destOrd="0" presId="urn:microsoft.com/office/officeart/2005/8/layout/hierarchy2"/>
    <dgm:cxn modelId="{9453EA8D-CD13-444E-9BDF-843E2EA8D9CD}" type="presOf" srcId="{A11C8418-8D46-41F9-8EB8-275ADCE5555D}" destId="{901C27E9-A261-40CB-BF7E-1ED1F4E1CDAF}" srcOrd="0" destOrd="0" presId="urn:microsoft.com/office/officeart/2005/8/layout/hierarchy2"/>
    <dgm:cxn modelId="{AC540F7D-DADD-4B6D-99D7-C6DD0122F10D}" type="presOf" srcId="{E8A05DE1-3433-4505-B23B-281DFA799201}" destId="{495FA4AB-48EB-4915-9273-529CD78FF66D}" srcOrd="0" destOrd="0" presId="urn:microsoft.com/office/officeart/2005/8/layout/hierarchy2"/>
    <dgm:cxn modelId="{B60AA396-A34A-4911-A346-CAB2171259FD}" srcId="{0ECF14D6-C140-4180-94E0-207DC486C08A}" destId="{C5F8FDF1-43EB-4096-8C92-27C7EFB86AFA}" srcOrd="2" destOrd="0" parTransId="{07995E67-E64D-4CAA-B329-FCA91004A98C}" sibTransId="{42688753-26F4-43D3-91F9-BC379210760C}"/>
    <dgm:cxn modelId="{3AD7C055-014C-4F1F-97DF-304EBBF61045}" type="presOf" srcId="{DEC9B81F-6D98-400F-BFEB-221241E1005E}" destId="{5A6A6D00-6D17-48FB-96A6-17E99ED0DAF1}" srcOrd="0" destOrd="0" presId="urn:microsoft.com/office/officeart/2005/8/layout/hierarchy2"/>
    <dgm:cxn modelId="{37382F6A-C77B-4A5A-91DB-27D81D192219}" srcId="{0ECF14D6-C140-4180-94E0-207DC486C08A}" destId="{2B3EE12A-76E5-4404-8D42-78096283D54B}" srcOrd="0" destOrd="0" parTransId="{6928264D-3A2D-4916-BBAB-93382FB4F0C0}" sibTransId="{DF457C37-163F-48DC-99AD-7C7FD4314A94}"/>
    <dgm:cxn modelId="{B0C02FF5-5B9C-4229-9000-2FD423FCE777}" type="presOf" srcId="{4BADBE50-AAC8-4E4E-81F0-3CB5A97D36E0}" destId="{A7CD8367-B0C6-462E-BC8C-54EFD65AF3CF}" srcOrd="1" destOrd="0" presId="urn:microsoft.com/office/officeart/2005/8/layout/hierarchy2"/>
    <dgm:cxn modelId="{37409567-A0B5-43C2-A687-71E7C5475B37}" type="presOf" srcId="{55A31CDB-AAB4-4D7E-B941-AEFF8C2503C1}" destId="{BF7ECA4C-E3C1-4431-9F59-3AC7221CF748}" srcOrd="0" destOrd="0" presId="urn:microsoft.com/office/officeart/2005/8/layout/hierarchy2"/>
    <dgm:cxn modelId="{58568AAE-6584-48AA-BB47-829D55B6A658}" type="presOf" srcId="{0CF720B5-4C40-495A-A2F9-4D0A6451B3FF}" destId="{4EF1BAAE-3532-4C32-8948-65CF499F12FD}" srcOrd="0" destOrd="0" presId="urn:microsoft.com/office/officeart/2005/8/layout/hierarchy2"/>
    <dgm:cxn modelId="{D2F876BF-8245-4D5F-B5D0-22822919CBB1}" type="presOf" srcId="{6619886D-5612-4B5D-83F2-78967266B7D4}" destId="{203373A3-FEC0-4051-8C57-E8A8C8A3D334}" srcOrd="0" destOrd="0" presId="urn:microsoft.com/office/officeart/2005/8/layout/hierarchy2"/>
    <dgm:cxn modelId="{9C627214-2A57-444A-BBBC-64847C5AF14D}" type="presOf" srcId="{4BADBE50-AAC8-4E4E-81F0-3CB5A97D36E0}" destId="{04685004-EE78-490B-A3B2-68C2A4B9CF1E}" srcOrd="0" destOrd="0" presId="urn:microsoft.com/office/officeart/2005/8/layout/hierarchy2"/>
    <dgm:cxn modelId="{735F1D32-6AB6-410E-9B78-C7195B654746}" type="presOf" srcId="{07995E67-E64D-4CAA-B329-FCA91004A98C}" destId="{06F422DB-B4EB-4034-9AFB-B7B69A543B93}" srcOrd="0" destOrd="0" presId="urn:microsoft.com/office/officeart/2005/8/layout/hierarchy2"/>
    <dgm:cxn modelId="{51C05541-F883-4A57-96DC-5ED9DF96AAFF}" type="presOf" srcId="{DEC9B81F-6D98-400F-BFEB-221241E1005E}" destId="{3E621F5C-B518-4A50-A0FC-C9BB3C508A84}" srcOrd="1" destOrd="0" presId="urn:microsoft.com/office/officeart/2005/8/layout/hierarchy2"/>
    <dgm:cxn modelId="{9AF9ED47-36EA-42F1-951B-C6090DEC8106}" srcId="{0ECF14D6-C140-4180-94E0-207DC486C08A}" destId="{556A5FCC-44B0-498F-943E-48F5CC4C97CE}" srcOrd="3" destOrd="0" parTransId="{FB773180-61AF-40E6-B531-0C18F722538D}" sibTransId="{A675B764-88FE-4EA9-88D1-E641190C79A9}"/>
    <dgm:cxn modelId="{9E8879A4-E27A-416F-965D-0B9AD879DE1D}" type="presOf" srcId="{FB773180-61AF-40E6-B531-0C18F722538D}" destId="{B86C78EE-422D-459B-9111-C6FA2425D355}" srcOrd="1" destOrd="0" presId="urn:microsoft.com/office/officeart/2005/8/layout/hierarchy2"/>
    <dgm:cxn modelId="{81D7AE55-0AA5-49AB-9D97-55CB186DEDA2}" srcId="{0ECF14D6-C140-4180-94E0-207DC486C08A}" destId="{8892B60D-37D3-4A8E-ACB2-498D34AC9815}" srcOrd="8" destOrd="0" parTransId="{A11C8418-8D46-41F9-8EB8-275ADCE5555D}" sibTransId="{B169632B-140E-4E7C-94D3-3964818EA00B}"/>
    <dgm:cxn modelId="{B2D9DE06-4FC9-4C4D-8FEA-E5C3355DFDA8}" type="presOf" srcId="{556A5FCC-44B0-498F-943E-48F5CC4C97CE}" destId="{7CC55FF7-F97A-4AA7-B3BA-0F40A59EDC65}" srcOrd="0" destOrd="0" presId="urn:microsoft.com/office/officeart/2005/8/layout/hierarchy2"/>
    <dgm:cxn modelId="{2A28B213-19F8-4BB7-8C5C-274BCB9D9AE7}" type="presOf" srcId="{9B11B5FE-FAA8-44A4-B72D-85D991323781}" destId="{8B55850D-D631-429C-85A4-540D33E3EF0E}" srcOrd="1" destOrd="0" presId="urn:microsoft.com/office/officeart/2005/8/layout/hierarchy2"/>
    <dgm:cxn modelId="{1579F567-1D60-4E05-9618-FD33333B8FBC}" type="presOf" srcId="{D7D24622-B43D-4E96-8713-DECD5273C41F}" destId="{5BB4DE53-722A-404C-9CA1-749C5B078AB2}" srcOrd="0" destOrd="0" presId="urn:microsoft.com/office/officeart/2005/8/layout/hierarchy2"/>
    <dgm:cxn modelId="{5D3A4282-B5FF-4341-8118-391BE7E02889}" srcId="{0ECF14D6-C140-4180-94E0-207DC486C08A}" destId="{DB090926-9858-4A2B-8E21-D749B817AC33}" srcOrd="10" destOrd="0" parTransId="{9B11B5FE-FAA8-44A4-B72D-85D991323781}" sibTransId="{7C835D1E-9E89-4D67-9E62-F2C7C41B3FFB}"/>
    <dgm:cxn modelId="{7BBDAEC9-C44B-425A-B340-04A96CF238EF}" type="presOf" srcId="{A11C8418-8D46-41F9-8EB8-275ADCE5555D}" destId="{61791FF9-BF7F-4A9B-95A1-088DE383AB14}" srcOrd="1" destOrd="0" presId="urn:microsoft.com/office/officeart/2005/8/layout/hierarchy2"/>
    <dgm:cxn modelId="{C0AA146E-53EF-44B8-8589-FC778A0EC123}" srcId="{0ECF14D6-C140-4180-94E0-207DC486C08A}" destId="{D7D24622-B43D-4E96-8713-DECD5273C41F}" srcOrd="1" destOrd="0" parTransId="{E8A05DE1-3433-4505-B23B-281DFA799201}" sibTransId="{E7E5B92E-E8F9-429E-8C9C-5871138519DE}"/>
    <dgm:cxn modelId="{6DC865D9-CBF9-4C00-8E31-15CC15BA9B1E}" type="presOf" srcId="{07995E67-E64D-4CAA-B329-FCA91004A98C}" destId="{59DD6AED-BC80-4BF8-BA4B-B634F2D6AE8D}" srcOrd="1" destOrd="0" presId="urn:microsoft.com/office/officeart/2005/8/layout/hierarchy2"/>
    <dgm:cxn modelId="{D63C004D-01F0-4D48-AD8A-955FEF283028}" srcId="{0ECF14D6-C140-4180-94E0-207DC486C08A}" destId="{8F5E40AB-6695-4CD0-81FE-7B80486F9A2C}" srcOrd="6" destOrd="0" parTransId="{49C61D50-EED2-4AC8-BF3F-18B525A7E1BE}" sibTransId="{CD509478-E5A2-4DB6-88D9-2257183D7F94}"/>
    <dgm:cxn modelId="{4C1E5862-C633-443F-A0D9-0200FC460BF8}" type="presOf" srcId="{8892B60D-37D3-4A8E-ACB2-498D34AC9815}" destId="{45DA3306-5BAC-4C0B-BC12-4826C53C6774}" srcOrd="0" destOrd="0" presId="urn:microsoft.com/office/officeart/2005/8/layout/hierarchy2"/>
    <dgm:cxn modelId="{A05B3249-1F87-4045-8C24-4EBECF86B5A8}" srcId="{0ECF14D6-C140-4180-94E0-207DC486C08A}" destId="{0CF720B5-4C40-495A-A2F9-4D0A6451B3FF}" srcOrd="9" destOrd="0" parTransId="{904637B4-A5CD-494A-9405-ABF54D0ACAB4}" sibTransId="{E77CADC0-D80B-404F-B400-4EDE719C196E}"/>
    <dgm:cxn modelId="{630E6A3C-AEBA-41F9-9CFB-5337D4E7A595}" type="presOf" srcId="{8F5E40AB-6695-4CD0-81FE-7B80486F9A2C}" destId="{43D127A8-29DD-47E3-9CEE-F8209D03DE13}" srcOrd="0" destOrd="0" presId="urn:microsoft.com/office/officeart/2005/8/layout/hierarchy2"/>
    <dgm:cxn modelId="{946C350D-2F3C-46DB-9CD3-8C2A72944F91}" type="presParOf" srcId="{68EAC094-AEF3-48F1-8133-6FDAB4BF9948}" destId="{F7C193AC-F92E-487D-9CE9-465B69CB8756}" srcOrd="0" destOrd="0" presId="urn:microsoft.com/office/officeart/2005/8/layout/hierarchy2"/>
    <dgm:cxn modelId="{FECE3DBF-44E7-4122-96CC-5D48904A0C42}" type="presParOf" srcId="{F7C193AC-F92E-487D-9CE9-465B69CB8756}" destId="{5B70F0AA-FA18-46AC-BBFD-A810958AF710}" srcOrd="0" destOrd="0" presId="urn:microsoft.com/office/officeart/2005/8/layout/hierarchy2"/>
    <dgm:cxn modelId="{F657FAD0-3047-4DE5-A7A7-A8FB47A226D3}" type="presParOf" srcId="{F7C193AC-F92E-487D-9CE9-465B69CB8756}" destId="{FF21CB08-7FE5-4D04-B45D-04E812568763}" srcOrd="1" destOrd="0" presId="urn:microsoft.com/office/officeart/2005/8/layout/hierarchy2"/>
    <dgm:cxn modelId="{E70A6D03-90A1-4547-B671-1765B2F99599}" type="presParOf" srcId="{FF21CB08-7FE5-4D04-B45D-04E812568763}" destId="{A010C633-F0E4-4C0D-9F8A-30FB9DA6E59B}" srcOrd="0" destOrd="0" presId="urn:microsoft.com/office/officeart/2005/8/layout/hierarchy2"/>
    <dgm:cxn modelId="{1243C6A5-CE5B-4C66-B049-844B01E0F681}" type="presParOf" srcId="{A010C633-F0E4-4C0D-9F8A-30FB9DA6E59B}" destId="{696C0899-E224-420E-8F44-6F7B343779FC}" srcOrd="0" destOrd="0" presId="urn:microsoft.com/office/officeart/2005/8/layout/hierarchy2"/>
    <dgm:cxn modelId="{57592151-05E3-46CE-81EB-9924EB872448}" type="presParOf" srcId="{FF21CB08-7FE5-4D04-B45D-04E812568763}" destId="{3C9DCF3F-D86C-4686-AC98-0AD33F8B7A5D}" srcOrd="1" destOrd="0" presId="urn:microsoft.com/office/officeart/2005/8/layout/hierarchy2"/>
    <dgm:cxn modelId="{5E799472-48F8-430A-8995-1AB5DBD73E47}" type="presParOf" srcId="{3C9DCF3F-D86C-4686-AC98-0AD33F8B7A5D}" destId="{A34E4FC3-8422-4081-B930-F60C03BE1093}" srcOrd="0" destOrd="0" presId="urn:microsoft.com/office/officeart/2005/8/layout/hierarchy2"/>
    <dgm:cxn modelId="{4DA025AC-BACB-4B86-AA1B-DDD28C741B52}" type="presParOf" srcId="{3C9DCF3F-D86C-4686-AC98-0AD33F8B7A5D}" destId="{D3D8FE4F-6E1A-4A11-B889-F5CC56060680}" srcOrd="1" destOrd="0" presId="urn:microsoft.com/office/officeart/2005/8/layout/hierarchy2"/>
    <dgm:cxn modelId="{40178F76-3C16-4BB7-90AB-EBEDD127BC84}" type="presParOf" srcId="{FF21CB08-7FE5-4D04-B45D-04E812568763}" destId="{495FA4AB-48EB-4915-9273-529CD78FF66D}" srcOrd="2" destOrd="0" presId="urn:microsoft.com/office/officeart/2005/8/layout/hierarchy2"/>
    <dgm:cxn modelId="{A1A2129A-195B-40A5-A354-F8B1486A18D2}" type="presParOf" srcId="{495FA4AB-48EB-4915-9273-529CD78FF66D}" destId="{C84038AB-15BF-4CCD-82B3-08EC95378685}" srcOrd="0" destOrd="0" presId="urn:microsoft.com/office/officeart/2005/8/layout/hierarchy2"/>
    <dgm:cxn modelId="{7FC5E574-8547-43AA-A99A-DB4C0D762299}" type="presParOf" srcId="{FF21CB08-7FE5-4D04-B45D-04E812568763}" destId="{1099F8FB-7E18-48AF-9680-2F5C6152FE87}" srcOrd="3" destOrd="0" presId="urn:microsoft.com/office/officeart/2005/8/layout/hierarchy2"/>
    <dgm:cxn modelId="{4FF3E627-C7CC-4A6E-A56E-1D7072E9ED6A}" type="presParOf" srcId="{1099F8FB-7E18-48AF-9680-2F5C6152FE87}" destId="{5BB4DE53-722A-404C-9CA1-749C5B078AB2}" srcOrd="0" destOrd="0" presId="urn:microsoft.com/office/officeart/2005/8/layout/hierarchy2"/>
    <dgm:cxn modelId="{BC5F610B-945B-4191-9FF4-6421A4AEB20E}" type="presParOf" srcId="{1099F8FB-7E18-48AF-9680-2F5C6152FE87}" destId="{9695F7D0-AB97-44E3-B392-D8FF4C0A8F02}" srcOrd="1" destOrd="0" presId="urn:microsoft.com/office/officeart/2005/8/layout/hierarchy2"/>
    <dgm:cxn modelId="{6D7942D7-033C-4E43-B1B6-554A1408859E}" type="presParOf" srcId="{FF21CB08-7FE5-4D04-B45D-04E812568763}" destId="{06F422DB-B4EB-4034-9AFB-B7B69A543B93}" srcOrd="4" destOrd="0" presId="urn:microsoft.com/office/officeart/2005/8/layout/hierarchy2"/>
    <dgm:cxn modelId="{0A33424D-D477-4174-866E-53D81EC4E88B}" type="presParOf" srcId="{06F422DB-B4EB-4034-9AFB-B7B69A543B93}" destId="{59DD6AED-BC80-4BF8-BA4B-B634F2D6AE8D}" srcOrd="0" destOrd="0" presId="urn:microsoft.com/office/officeart/2005/8/layout/hierarchy2"/>
    <dgm:cxn modelId="{1FF59272-D001-480F-8CEA-22FF8A93A4FE}" type="presParOf" srcId="{FF21CB08-7FE5-4D04-B45D-04E812568763}" destId="{439A43BD-1CE1-4B78-9E33-C7E666A6E658}" srcOrd="5" destOrd="0" presId="urn:microsoft.com/office/officeart/2005/8/layout/hierarchy2"/>
    <dgm:cxn modelId="{F47C40FA-85C0-4612-B08B-107BFC989A1F}" type="presParOf" srcId="{439A43BD-1CE1-4B78-9E33-C7E666A6E658}" destId="{D3F6A407-C655-4124-A217-EBBEEEB03FF9}" srcOrd="0" destOrd="0" presId="urn:microsoft.com/office/officeart/2005/8/layout/hierarchy2"/>
    <dgm:cxn modelId="{957EC166-F7F5-4F58-9C08-914136FEF8C5}" type="presParOf" srcId="{439A43BD-1CE1-4B78-9E33-C7E666A6E658}" destId="{DB201A32-2A88-4E23-B8B5-EE455E7A197B}" srcOrd="1" destOrd="0" presId="urn:microsoft.com/office/officeart/2005/8/layout/hierarchy2"/>
    <dgm:cxn modelId="{5F14B811-8EC5-4C89-A65B-C55D78A20A92}" type="presParOf" srcId="{FF21CB08-7FE5-4D04-B45D-04E812568763}" destId="{C26771EA-46E3-4AB9-887C-30A71023BF01}" srcOrd="6" destOrd="0" presId="urn:microsoft.com/office/officeart/2005/8/layout/hierarchy2"/>
    <dgm:cxn modelId="{B1754B96-12ED-4C68-B2AE-ED61622CB3D1}" type="presParOf" srcId="{C26771EA-46E3-4AB9-887C-30A71023BF01}" destId="{B86C78EE-422D-459B-9111-C6FA2425D355}" srcOrd="0" destOrd="0" presId="urn:microsoft.com/office/officeart/2005/8/layout/hierarchy2"/>
    <dgm:cxn modelId="{CA65E3F8-1A4F-4F58-8985-C0B72708096B}" type="presParOf" srcId="{FF21CB08-7FE5-4D04-B45D-04E812568763}" destId="{5DDCF61F-5D2C-4FFA-A64B-1FEA2C4AF84D}" srcOrd="7" destOrd="0" presId="urn:microsoft.com/office/officeart/2005/8/layout/hierarchy2"/>
    <dgm:cxn modelId="{6C68C056-2B89-44D7-8396-D43022165AEC}" type="presParOf" srcId="{5DDCF61F-5D2C-4FFA-A64B-1FEA2C4AF84D}" destId="{7CC55FF7-F97A-4AA7-B3BA-0F40A59EDC65}" srcOrd="0" destOrd="0" presId="urn:microsoft.com/office/officeart/2005/8/layout/hierarchy2"/>
    <dgm:cxn modelId="{0BDCA5C0-B1F5-4971-B91E-5FA40647BAB9}" type="presParOf" srcId="{5DDCF61F-5D2C-4FFA-A64B-1FEA2C4AF84D}" destId="{17A8EDBA-AADC-4F0C-9E77-2C562C570B1F}" srcOrd="1" destOrd="0" presId="urn:microsoft.com/office/officeart/2005/8/layout/hierarchy2"/>
    <dgm:cxn modelId="{C42A21F8-EAB5-40FB-A669-335303CD6828}" type="presParOf" srcId="{FF21CB08-7FE5-4D04-B45D-04E812568763}" destId="{BF7ECA4C-E3C1-4431-9F59-3AC7221CF748}" srcOrd="8" destOrd="0" presId="urn:microsoft.com/office/officeart/2005/8/layout/hierarchy2"/>
    <dgm:cxn modelId="{D7DAE1C8-5CD2-4804-A8C4-DCC44AA783B0}" type="presParOf" srcId="{BF7ECA4C-E3C1-4431-9F59-3AC7221CF748}" destId="{9825F1BD-FAAE-4570-A0FE-C98F23C06C27}" srcOrd="0" destOrd="0" presId="urn:microsoft.com/office/officeart/2005/8/layout/hierarchy2"/>
    <dgm:cxn modelId="{3425296A-111D-4C80-A241-9AAB072E86A4}" type="presParOf" srcId="{FF21CB08-7FE5-4D04-B45D-04E812568763}" destId="{8B2A1263-8DA9-425C-B99E-2152DBBCE1DB}" srcOrd="9" destOrd="0" presId="urn:microsoft.com/office/officeart/2005/8/layout/hierarchy2"/>
    <dgm:cxn modelId="{DA67B134-D582-4059-A717-D18DEEEF4668}" type="presParOf" srcId="{8B2A1263-8DA9-425C-B99E-2152DBBCE1DB}" destId="{C0A63C77-6842-4BED-AB6E-E86D73B20507}" srcOrd="0" destOrd="0" presId="urn:microsoft.com/office/officeart/2005/8/layout/hierarchy2"/>
    <dgm:cxn modelId="{ECC4FFEA-594D-4CE0-BC68-C404BD9D9DFB}" type="presParOf" srcId="{8B2A1263-8DA9-425C-B99E-2152DBBCE1DB}" destId="{F60E0D20-C662-432E-8341-E937322BB2FA}" srcOrd="1" destOrd="0" presId="urn:microsoft.com/office/officeart/2005/8/layout/hierarchy2"/>
    <dgm:cxn modelId="{8DEBCAED-EA3F-4DFC-B60E-C86CD44481BF}" type="presParOf" srcId="{FF21CB08-7FE5-4D04-B45D-04E812568763}" destId="{04685004-EE78-490B-A3B2-68C2A4B9CF1E}" srcOrd="10" destOrd="0" presId="urn:microsoft.com/office/officeart/2005/8/layout/hierarchy2"/>
    <dgm:cxn modelId="{63A60788-47CC-4F2F-8F2E-42A075F757F8}" type="presParOf" srcId="{04685004-EE78-490B-A3B2-68C2A4B9CF1E}" destId="{A7CD8367-B0C6-462E-BC8C-54EFD65AF3CF}" srcOrd="0" destOrd="0" presId="urn:microsoft.com/office/officeart/2005/8/layout/hierarchy2"/>
    <dgm:cxn modelId="{52A46613-1ECD-422E-B78E-4FAACCA98017}" type="presParOf" srcId="{FF21CB08-7FE5-4D04-B45D-04E812568763}" destId="{D1DB8940-A000-4FDD-9902-54F75C7D83D8}" srcOrd="11" destOrd="0" presId="urn:microsoft.com/office/officeart/2005/8/layout/hierarchy2"/>
    <dgm:cxn modelId="{2FAEB43A-B79B-49BF-811A-EA0384BB49E1}" type="presParOf" srcId="{D1DB8940-A000-4FDD-9902-54F75C7D83D8}" destId="{203373A3-FEC0-4051-8C57-E8A8C8A3D334}" srcOrd="0" destOrd="0" presId="urn:microsoft.com/office/officeart/2005/8/layout/hierarchy2"/>
    <dgm:cxn modelId="{4D88B117-501D-46D1-9DC6-A715110E140B}" type="presParOf" srcId="{D1DB8940-A000-4FDD-9902-54F75C7D83D8}" destId="{A4426562-51AC-4D7C-A2CB-CB7919A33F11}" srcOrd="1" destOrd="0" presId="urn:microsoft.com/office/officeart/2005/8/layout/hierarchy2"/>
    <dgm:cxn modelId="{653D6E89-FCF4-4B67-9B7F-14DBC89BE99D}" type="presParOf" srcId="{FF21CB08-7FE5-4D04-B45D-04E812568763}" destId="{BBC40B0B-FADE-4EFA-97DF-6B8FA57C63C4}" srcOrd="12" destOrd="0" presId="urn:microsoft.com/office/officeart/2005/8/layout/hierarchy2"/>
    <dgm:cxn modelId="{4868BF39-7343-4362-9502-3D03F1A7620C}" type="presParOf" srcId="{BBC40B0B-FADE-4EFA-97DF-6B8FA57C63C4}" destId="{C141B373-EE06-42A6-883D-FA1B1BCF0449}" srcOrd="0" destOrd="0" presId="urn:microsoft.com/office/officeart/2005/8/layout/hierarchy2"/>
    <dgm:cxn modelId="{BF72C5B0-3869-4F74-A239-9E675B37F528}" type="presParOf" srcId="{FF21CB08-7FE5-4D04-B45D-04E812568763}" destId="{1A8C2F07-E801-4154-A653-0C9F88A5E810}" srcOrd="13" destOrd="0" presId="urn:microsoft.com/office/officeart/2005/8/layout/hierarchy2"/>
    <dgm:cxn modelId="{58E9F52E-C91B-4D00-A9DC-7E56CA6CF17A}" type="presParOf" srcId="{1A8C2F07-E801-4154-A653-0C9F88A5E810}" destId="{43D127A8-29DD-47E3-9CEE-F8209D03DE13}" srcOrd="0" destOrd="0" presId="urn:microsoft.com/office/officeart/2005/8/layout/hierarchy2"/>
    <dgm:cxn modelId="{1DBC6797-4A1A-4506-A63A-808C594B726F}" type="presParOf" srcId="{1A8C2F07-E801-4154-A653-0C9F88A5E810}" destId="{61512DA6-4E28-486E-AD62-6752846902B3}" srcOrd="1" destOrd="0" presId="urn:microsoft.com/office/officeart/2005/8/layout/hierarchy2"/>
    <dgm:cxn modelId="{FBA99ADE-7F81-499D-89A7-AE99D60A1B05}" type="presParOf" srcId="{FF21CB08-7FE5-4D04-B45D-04E812568763}" destId="{EE9F3DD0-D1DF-4EA4-9DAC-2DAC9AFCAB02}" srcOrd="14" destOrd="0" presId="urn:microsoft.com/office/officeart/2005/8/layout/hierarchy2"/>
    <dgm:cxn modelId="{6F522367-6D48-4D85-A31A-E9FC05F9F145}" type="presParOf" srcId="{EE9F3DD0-D1DF-4EA4-9DAC-2DAC9AFCAB02}" destId="{F57667CD-74A9-4E5F-9D23-A634F2B417FF}" srcOrd="0" destOrd="0" presId="urn:microsoft.com/office/officeart/2005/8/layout/hierarchy2"/>
    <dgm:cxn modelId="{E88C4D10-EC0C-4DEE-875E-5135E9682E2A}" type="presParOf" srcId="{FF21CB08-7FE5-4D04-B45D-04E812568763}" destId="{BF02C76E-9365-4172-B6C3-9EDC0BD87F5E}" srcOrd="15" destOrd="0" presId="urn:microsoft.com/office/officeart/2005/8/layout/hierarchy2"/>
    <dgm:cxn modelId="{95775D8B-79E3-4AFD-9342-268C1B820D45}" type="presParOf" srcId="{BF02C76E-9365-4172-B6C3-9EDC0BD87F5E}" destId="{CCD2AD34-57FB-40F7-BEE8-033030054E36}" srcOrd="0" destOrd="0" presId="urn:microsoft.com/office/officeart/2005/8/layout/hierarchy2"/>
    <dgm:cxn modelId="{0C23C759-2207-4A99-A413-6D138392B6C9}" type="presParOf" srcId="{BF02C76E-9365-4172-B6C3-9EDC0BD87F5E}" destId="{6C439DC6-E222-4CE9-A4A3-352D81A2AB0E}" srcOrd="1" destOrd="0" presId="urn:microsoft.com/office/officeart/2005/8/layout/hierarchy2"/>
    <dgm:cxn modelId="{173C00B0-A199-4DF7-9300-179CE7F5D21B}" type="presParOf" srcId="{FF21CB08-7FE5-4D04-B45D-04E812568763}" destId="{901C27E9-A261-40CB-BF7E-1ED1F4E1CDAF}" srcOrd="16" destOrd="0" presId="urn:microsoft.com/office/officeart/2005/8/layout/hierarchy2"/>
    <dgm:cxn modelId="{C4024715-3816-4C6F-A9BD-9E5474E912F4}" type="presParOf" srcId="{901C27E9-A261-40CB-BF7E-1ED1F4E1CDAF}" destId="{61791FF9-BF7F-4A9B-95A1-088DE383AB14}" srcOrd="0" destOrd="0" presId="urn:microsoft.com/office/officeart/2005/8/layout/hierarchy2"/>
    <dgm:cxn modelId="{0C251730-C44C-43A8-AD09-8ED570743308}" type="presParOf" srcId="{FF21CB08-7FE5-4D04-B45D-04E812568763}" destId="{8EB8428D-3653-461A-B16E-442E91CB0361}" srcOrd="17" destOrd="0" presId="urn:microsoft.com/office/officeart/2005/8/layout/hierarchy2"/>
    <dgm:cxn modelId="{166076FD-4C5E-492C-B8B3-1AD1D85A8077}" type="presParOf" srcId="{8EB8428D-3653-461A-B16E-442E91CB0361}" destId="{45DA3306-5BAC-4C0B-BC12-4826C53C6774}" srcOrd="0" destOrd="0" presId="urn:microsoft.com/office/officeart/2005/8/layout/hierarchy2"/>
    <dgm:cxn modelId="{2C6B5C61-16CD-451E-B246-DBAB4B2CF42B}" type="presParOf" srcId="{8EB8428D-3653-461A-B16E-442E91CB0361}" destId="{8DB497E2-5738-4CC7-895E-346BEA535CCF}" srcOrd="1" destOrd="0" presId="urn:microsoft.com/office/officeart/2005/8/layout/hierarchy2"/>
    <dgm:cxn modelId="{CE166D27-B84A-4ED7-AF82-77A903C66D18}" type="presParOf" srcId="{FF21CB08-7FE5-4D04-B45D-04E812568763}" destId="{F140C243-A3D2-4380-B28B-0CF86F0DFAF6}" srcOrd="18" destOrd="0" presId="urn:microsoft.com/office/officeart/2005/8/layout/hierarchy2"/>
    <dgm:cxn modelId="{9777814F-A510-4834-A177-672307CCFA8D}" type="presParOf" srcId="{F140C243-A3D2-4380-B28B-0CF86F0DFAF6}" destId="{81C97AF6-E0C8-4D31-8FD7-ED4F88CD9044}" srcOrd="0" destOrd="0" presId="urn:microsoft.com/office/officeart/2005/8/layout/hierarchy2"/>
    <dgm:cxn modelId="{898FCA9B-660C-41C2-AADE-BA99B5F859B7}" type="presParOf" srcId="{FF21CB08-7FE5-4D04-B45D-04E812568763}" destId="{1E7F8CB5-D857-4739-BFBB-1BBC99F149DF}" srcOrd="19" destOrd="0" presId="urn:microsoft.com/office/officeart/2005/8/layout/hierarchy2"/>
    <dgm:cxn modelId="{3C011C7B-7203-4A2E-B34E-9CDA611CC721}" type="presParOf" srcId="{1E7F8CB5-D857-4739-BFBB-1BBC99F149DF}" destId="{4EF1BAAE-3532-4C32-8948-65CF499F12FD}" srcOrd="0" destOrd="0" presId="urn:microsoft.com/office/officeart/2005/8/layout/hierarchy2"/>
    <dgm:cxn modelId="{6C1EE159-EF34-41BB-806D-0BEF1EEF404B}" type="presParOf" srcId="{1E7F8CB5-D857-4739-BFBB-1BBC99F149DF}" destId="{4DEF6A63-7A0C-4951-BCE6-A2A70D5051E9}" srcOrd="1" destOrd="0" presId="urn:microsoft.com/office/officeart/2005/8/layout/hierarchy2"/>
    <dgm:cxn modelId="{6B3B3E1A-014B-4D77-8AE9-C624B72DD47B}" type="presParOf" srcId="{FF21CB08-7FE5-4D04-B45D-04E812568763}" destId="{FA19A6C3-6132-406A-A53E-BC932CD64840}" srcOrd="20" destOrd="0" presId="urn:microsoft.com/office/officeart/2005/8/layout/hierarchy2"/>
    <dgm:cxn modelId="{6BA3C567-F72A-4057-AC03-FAA214EF8735}" type="presParOf" srcId="{FA19A6C3-6132-406A-A53E-BC932CD64840}" destId="{8B55850D-D631-429C-85A4-540D33E3EF0E}" srcOrd="0" destOrd="0" presId="urn:microsoft.com/office/officeart/2005/8/layout/hierarchy2"/>
    <dgm:cxn modelId="{B8A705A8-2442-49E3-9162-667195E18C6F}" type="presParOf" srcId="{FF21CB08-7FE5-4D04-B45D-04E812568763}" destId="{60D20B7F-C91D-477B-BA3C-E99430F686E1}" srcOrd="21" destOrd="0" presId="urn:microsoft.com/office/officeart/2005/8/layout/hierarchy2"/>
    <dgm:cxn modelId="{1BA23503-710E-49B5-AD34-FA6D4BAF2F62}" type="presParOf" srcId="{60D20B7F-C91D-477B-BA3C-E99430F686E1}" destId="{7DA7956A-5555-4CED-8550-10D065ACC5AF}" srcOrd="0" destOrd="0" presId="urn:microsoft.com/office/officeart/2005/8/layout/hierarchy2"/>
    <dgm:cxn modelId="{9236FBC0-A871-4CB8-9539-C73945543AE0}" type="presParOf" srcId="{60D20B7F-C91D-477B-BA3C-E99430F686E1}" destId="{9D93C3C1-4A5D-4112-B8B2-140C4D2D219C}" srcOrd="1" destOrd="0" presId="urn:microsoft.com/office/officeart/2005/8/layout/hierarchy2"/>
    <dgm:cxn modelId="{F711485C-59D7-4A03-9720-BDB844252D30}" type="presParOf" srcId="{FF21CB08-7FE5-4D04-B45D-04E812568763}" destId="{FE3B330B-94BC-49D1-B6CE-D96FB383B9F2}" srcOrd="22" destOrd="0" presId="urn:microsoft.com/office/officeart/2005/8/layout/hierarchy2"/>
    <dgm:cxn modelId="{CAD827B8-F597-47F1-8B02-343E8497B621}" type="presParOf" srcId="{FE3B330B-94BC-49D1-B6CE-D96FB383B9F2}" destId="{289E801E-EA83-4D6F-A581-F1E2A66F8C8E}" srcOrd="0" destOrd="0" presId="urn:microsoft.com/office/officeart/2005/8/layout/hierarchy2"/>
    <dgm:cxn modelId="{439334AC-FA5B-4817-9C5F-DDA62DC50BD1}" type="presParOf" srcId="{FF21CB08-7FE5-4D04-B45D-04E812568763}" destId="{B6F2A4F4-E847-4CC7-AA37-344B468B7068}" srcOrd="23" destOrd="0" presId="urn:microsoft.com/office/officeart/2005/8/layout/hierarchy2"/>
    <dgm:cxn modelId="{D2E2BA57-B90F-49BE-94C1-7DF76470F3AD}" type="presParOf" srcId="{B6F2A4F4-E847-4CC7-AA37-344B468B7068}" destId="{160DE666-869E-41C5-8616-19A9911A6CE4}" srcOrd="0" destOrd="0" presId="urn:microsoft.com/office/officeart/2005/8/layout/hierarchy2"/>
    <dgm:cxn modelId="{4B45EB56-33B9-457E-ADF9-15A917177802}" type="presParOf" srcId="{B6F2A4F4-E847-4CC7-AA37-344B468B7068}" destId="{EE80CBED-DD93-4069-84AA-B299ACB588CD}" srcOrd="1" destOrd="0" presId="urn:microsoft.com/office/officeart/2005/8/layout/hierarchy2"/>
    <dgm:cxn modelId="{B98C8632-87C3-46AF-9329-1C8F10FD1B57}" type="presParOf" srcId="{FF21CB08-7FE5-4D04-B45D-04E812568763}" destId="{5A6A6D00-6D17-48FB-96A6-17E99ED0DAF1}" srcOrd="24" destOrd="0" presId="urn:microsoft.com/office/officeart/2005/8/layout/hierarchy2"/>
    <dgm:cxn modelId="{752C4A12-7ACE-4C58-8975-A016807E47F4}" type="presParOf" srcId="{5A6A6D00-6D17-48FB-96A6-17E99ED0DAF1}" destId="{3E621F5C-B518-4A50-A0FC-C9BB3C508A84}" srcOrd="0" destOrd="0" presId="urn:microsoft.com/office/officeart/2005/8/layout/hierarchy2"/>
    <dgm:cxn modelId="{E8148C1F-3954-432D-AFAF-54FD077D4B2F}" type="presParOf" srcId="{FF21CB08-7FE5-4D04-B45D-04E812568763}" destId="{0B8B8449-8FB1-42CF-925F-34A581AE8B12}" srcOrd="25" destOrd="0" presId="urn:microsoft.com/office/officeart/2005/8/layout/hierarchy2"/>
    <dgm:cxn modelId="{D05DD1FC-4DDB-47CA-850E-A1EF7E3732BD}" type="presParOf" srcId="{0B8B8449-8FB1-42CF-925F-34A581AE8B12}" destId="{E64DE581-8162-41EF-9383-69CE0E457EF6}" srcOrd="0" destOrd="0" presId="urn:microsoft.com/office/officeart/2005/8/layout/hierarchy2"/>
    <dgm:cxn modelId="{8DC92E6D-B762-4164-AC1B-C75816BE24EA}" type="presParOf" srcId="{0B8B8449-8FB1-42CF-925F-34A581AE8B12}" destId="{80022C77-573C-49AF-8DF5-F001DB567048}"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B678EDA-6AE5-4F6F-8046-E484CDCDB7B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0ECF14D6-C140-4180-94E0-207DC486C08A}">
      <dgm:prSet phldrT="[文本]" custT="1"/>
      <dgm:spPr/>
      <dgm:t>
        <a:bodyPr/>
        <a:lstStyle/>
        <a:p>
          <a:pPr algn="ctr"/>
          <a:r>
            <a:rPr lang="zh-CN" altLang="en-US" sz="2800" b="1" dirty="0" smtClean="0"/>
            <a:t>资产清查汇总表</a:t>
          </a:r>
          <a:endParaRPr lang="zh-CN" altLang="en-US" sz="2800" dirty="0"/>
        </a:p>
      </dgm:t>
    </dgm:pt>
    <dgm:pt modelId="{2F46E7E9-6ECB-4FCC-B224-EB0944F8AD43}" type="parTrans" cxnId="{957068B3-D1FD-4CCE-A8D9-9DCB34B1CA6C}">
      <dgm:prSet/>
      <dgm:spPr/>
      <dgm:t>
        <a:bodyPr/>
        <a:lstStyle/>
        <a:p>
          <a:pPr algn="ctr"/>
          <a:endParaRPr lang="zh-CN" altLang="en-US" sz="1600"/>
        </a:p>
      </dgm:t>
    </dgm:pt>
    <dgm:pt modelId="{7D2E5AB3-4C11-41E1-A0F8-87FEFA806DD1}" type="sibTrans" cxnId="{957068B3-D1FD-4CCE-A8D9-9DCB34B1CA6C}">
      <dgm:prSet/>
      <dgm:spPr/>
      <dgm:t>
        <a:bodyPr/>
        <a:lstStyle/>
        <a:p>
          <a:pPr algn="ctr"/>
          <a:endParaRPr lang="zh-CN" altLang="en-US" sz="1600"/>
        </a:p>
      </dgm:t>
    </dgm:pt>
    <dgm:pt modelId="{6619886D-5612-4B5D-83F2-78967266B7D4}">
      <dgm:prSet phldrT="[文本]"/>
      <dgm:spPr/>
      <dgm:t>
        <a:bodyPr/>
        <a:lstStyle/>
        <a:p>
          <a:r>
            <a:rPr lang="zh-CN" dirty="0" smtClean="0"/>
            <a:t>财清</a:t>
          </a:r>
          <a:r>
            <a:rPr lang="en-US" dirty="0" smtClean="0"/>
            <a:t>01</a:t>
          </a:r>
          <a:r>
            <a:rPr lang="zh-CN" dirty="0" smtClean="0"/>
            <a:t>行政事业单位资产负债清查汇总表</a:t>
          </a:r>
          <a:endParaRPr lang="zh-CN" altLang="en-US" dirty="0"/>
        </a:p>
      </dgm:t>
    </dgm:pt>
    <dgm:pt modelId="{4BADBE50-AAC8-4E4E-81F0-3CB5A97D36E0}" type="parTrans" cxnId="{F1D378F3-792B-43B5-8C0E-23172C9363DC}">
      <dgm:prSet/>
      <dgm:spPr/>
      <dgm:t>
        <a:bodyPr/>
        <a:lstStyle/>
        <a:p>
          <a:endParaRPr lang="zh-CN" altLang="en-US"/>
        </a:p>
      </dgm:t>
    </dgm:pt>
    <dgm:pt modelId="{BA51637D-3618-428D-827D-D6FD8ECEE1D2}" type="sibTrans" cxnId="{F1D378F3-792B-43B5-8C0E-23172C9363DC}">
      <dgm:prSet/>
      <dgm:spPr/>
      <dgm:t>
        <a:bodyPr/>
        <a:lstStyle/>
        <a:p>
          <a:endParaRPr lang="zh-CN" altLang="en-US"/>
        </a:p>
      </dgm:t>
    </dgm:pt>
    <dgm:pt modelId="{47A9853A-3C65-417E-9E8B-DE93FA71B6BC}">
      <dgm:prSet phldrT="[文本]" custT="1"/>
      <dgm:spPr/>
      <dgm:t>
        <a:bodyPr/>
        <a:lstStyle/>
        <a:p>
          <a:pPr algn="ctr"/>
          <a:r>
            <a:rPr lang="zh-CN" sz="1600" dirty="0" smtClean="0"/>
            <a:t>行政事业单位资产盘盈、财产损失汇总表</a:t>
          </a:r>
          <a:endParaRPr lang="zh-CN" altLang="en-US" sz="1600" dirty="0"/>
        </a:p>
      </dgm:t>
    </dgm:pt>
    <dgm:pt modelId="{0D33223C-5D55-4A38-ABF5-335C38644824}" type="parTrans" cxnId="{C3EB8EC5-7853-493C-95C8-92D0594842D7}">
      <dgm:prSet/>
      <dgm:spPr/>
      <dgm:t>
        <a:bodyPr/>
        <a:lstStyle/>
        <a:p>
          <a:endParaRPr lang="zh-CN" altLang="en-US"/>
        </a:p>
      </dgm:t>
    </dgm:pt>
    <dgm:pt modelId="{38F77BB6-D9BF-4763-8A0A-8D41129A7650}" type="sibTrans" cxnId="{C3EB8EC5-7853-493C-95C8-92D0594842D7}">
      <dgm:prSet/>
      <dgm:spPr/>
      <dgm:t>
        <a:bodyPr/>
        <a:lstStyle/>
        <a:p>
          <a:endParaRPr lang="zh-CN" altLang="en-US"/>
        </a:p>
      </dgm:t>
    </dgm:pt>
    <dgm:pt modelId="{09370FCA-841F-4506-8BC4-5257B7695A26}">
      <dgm:prSet phldrT="[文本]" custT="1"/>
      <dgm:spPr/>
      <dgm:t>
        <a:bodyPr/>
        <a:lstStyle/>
        <a:p>
          <a:pPr algn="ctr"/>
          <a:r>
            <a:rPr lang="zh-CN" sz="1600" dirty="0" smtClean="0"/>
            <a:t>财清</a:t>
          </a:r>
          <a:r>
            <a:rPr lang="en-US" sz="1600" dirty="0" smtClean="0"/>
            <a:t>04</a:t>
          </a:r>
          <a:r>
            <a:rPr lang="zh-CN" sz="1600" dirty="0" smtClean="0"/>
            <a:t>行政事业单位固定资产情况汇总表</a:t>
          </a:r>
          <a:endParaRPr lang="zh-CN" altLang="en-US" sz="1600" dirty="0"/>
        </a:p>
      </dgm:t>
    </dgm:pt>
    <dgm:pt modelId="{78957A7B-40E4-47AE-99A8-9056D7A9429D}" type="parTrans" cxnId="{93666DD4-40DB-4302-A457-52A23AA08C62}">
      <dgm:prSet/>
      <dgm:spPr/>
      <dgm:t>
        <a:bodyPr/>
        <a:lstStyle/>
        <a:p>
          <a:endParaRPr lang="zh-CN" altLang="en-US"/>
        </a:p>
      </dgm:t>
    </dgm:pt>
    <dgm:pt modelId="{C34D8F83-08E2-401D-998F-3796F518575C}" type="sibTrans" cxnId="{93666DD4-40DB-4302-A457-52A23AA08C62}">
      <dgm:prSet/>
      <dgm:spPr/>
      <dgm:t>
        <a:bodyPr/>
        <a:lstStyle/>
        <a:p>
          <a:endParaRPr lang="zh-CN" altLang="en-US"/>
        </a:p>
      </dgm:t>
    </dgm:pt>
    <dgm:pt modelId="{74240EC4-A2B6-46EB-B16C-08289693438A}">
      <dgm:prSet phldrT="[文本]" custT="1"/>
      <dgm:spPr/>
      <dgm:t>
        <a:bodyPr/>
        <a:lstStyle/>
        <a:p>
          <a:pPr algn="ctr"/>
          <a:r>
            <a:rPr lang="zh-CN" sz="1600" dirty="0" smtClean="0"/>
            <a:t>财清</a:t>
          </a:r>
          <a:r>
            <a:rPr lang="en-US" sz="1600" dirty="0" smtClean="0"/>
            <a:t>04-1</a:t>
          </a:r>
          <a:r>
            <a:rPr lang="zh-CN" sz="1600" dirty="0" smtClean="0"/>
            <a:t>行政事业单位房屋构筑物情况汇总表 </a:t>
          </a:r>
          <a:endParaRPr lang="zh-CN" altLang="en-US" sz="1600" dirty="0"/>
        </a:p>
      </dgm:t>
    </dgm:pt>
    <dgm:pt modelId="{F7315DFA-9DEE-41C8-9C8B-8E5861B2F632}" type="parTrans" cxnId="{C9A82517-E9A5-407F-9D74-E7BF07735046}">
      <dgm:prSet/>
      <dgm:spPr/>
      <dgm:t>
        <a:bodyPr/>
        <a:lstStyle/>
        <a:p>
          <a:endParaRPr lang="zh-CN" altLang="en-US"/>
        </a:p>
      </dgm:t>
    </dgm:pt>
    <dgm:pt modelId="{0C227D91-3D3F-4910-98AB-7F69272FD652}" type="sibTrans" cxnId="{C9A82517-E9A5-407F-9D74-E7BF07735046}">
      <dgm:prSet/>
      <dgm:spPr/>
      <dgm:t>
        <a:bodyPr/>
        <a:lstStyle/>
        <a:p>
          <a:endParaRPr lang="zh-CN" altLang="en-US"/>
        </a:p>
      </dgm:t>
    </dgm:pt>
    <dgm:pt modelId="{4AB2F404-1429-4166-9FD4-342DEC32E2F3}">
      <dgm:prSet phldrT="[文本]" custT="1"/>
      <dgm:spPr/>
      <dgm:t>
        <a:bodyPr/>
        <a:lstStyle/>
        <a:p>
          <a:pPr algn="ctr"/>
          <a:r>
            <a:rPr lang="zh-CN" sz="1600" dirty="0" smtClean="0"/>
            <a:t>财清</a:t>
          </a:r>
          <a:r>
            <a:rPr lang="en-US" sz="1600" dirty="0" smtClean="0"/>
            <a:t>04-2</a:t>
          </a:r>
          <a:r>
            <a:rPr lang="zh-CN" sz="1600" dirty="0" smtClean="0"/>
            <a:t>行政事业单位车辆情况汇总表</a:t>
          </a:r>
          <a:endParaRPr lang="zh-CN" altLang="en-US" sz="1600" dirty="0"/>
        </a:p>
      </dgm:t>
    </dgm:pt>
    <dgm:pt modelId="{BB81F208-52FB-474A-A128-320CAB327E7A}" type="parTrans" cxnId="{CDD2AC8B-5523-4448-8DEE-32B69B0765D9}">
      <dgm:prSet/>
      <dgm:spPr/>
      <dgm:t>
        <a:bodyPr/>
        <a:lstStyle/>
        <a:p>
          <a:endParaRPr lang="zh-CN" altLang="en-US"/>
        </a:p>
      </dgm:t>
    </dgm:pt>
    <dgm:pt modelId="{4D71FCDE-8B3B-4EBE-B95C-755266FA3BF9}" type="sibTrans" cxnId="{CDD2AC8B-5523-4448-8DEE-32B69B0765D9}">
      <dgm:prSet/>
      <dgm:spPr/>
      <dgm:t>
        <a:bodyPr/>
        <a:lstStyle/>
        <a:p>
          <a:endParaRPr lang="zh-CN" altLang="en-US"/>
        </a:p>
      </dgm:t>
    </dgm:pt>
    <dgm:pt modelId="{14E1B460-773D-40E5-9DDC-928B58F8C2C8}">
      <dgm:prSet phldrT="[文本]" custT="1"/>
      <dgm:spPr/>
      <dgm:t>
        <a:bodyPr/>
        <a:lstStyle/>
        <a:p>
          <a:pPr algn="ctr"/>
          <a:r>
            <a:rPr lang="zh-CN" sz="1600" dirty="0" smtClean="0"/>
            <a:t>财清</a:t>
          </a:r>
          <a:r>
            <a:rPr lang="en-US" sz="1600" dirty="0" smtClean="0"/>
            <a:t>04-3</a:t>
          </a:r>
          <a:r>
            <a:rPr lang="zh-CN" sz="1600" dirty="0" smtClean="0"/>
            <a:t>行政事业单位大型设备情况汇总表</a:t>
          </a:r>
          <a:endParaRPr lang="zh-CN" altLang="en-US" sz="1600" dirty="0"/>
        </a:p>
      </dgm:t>
    </dgm:pt>
    <dgm:pt modelId="{BC63BA17-846C-44A4-BE21-24B2225CAF35}" type="parTrans" cxnId="{B659625F-3693-4241-B8E8-2059B3AD4233}">
      <dgm:prSet/>
      <dgm:spPr/>
      <dgm:t>
        <a:bodyPr/>
        <a:lstStyle/>
        <a:p>
          <a:endParaRPr lang="zh-CN" altLang="en-US"/>
        </a:p>
      </dgm:t>
    </dgm:pt>
    <dgm:pt modelId="{3F3196F9-FD7C-424A-B041-AEEE27F7D4E7}" type="sibTrans" cxnId="{B659625F-3693-4241-B8E8-2059B3AD4233}">
      <dgm:prSet/>
      <dgm:spPr/>
      <dgm:t>
        <a:bodyPr/>
        <a:lstStyle/>
        <a:p>
          <a:endParaRPr lang="zh-CN" altLang="en-US"/>
        </a:p>
      </dgm:t>
    </dgm:pt>
    <dgm:pt modelId="{103DC39E-DBB4-4E77-B5A3-9B4BE511F417}">
      <dgm:prSet phldrT="[文本]" custT="1"/>
      <dgm:spPr/>
      <dgm:t>
        <a:bodyPr/>
        <a:lstStyle/>
        <a:p>
          <a:pPr algn="ctr"/>
          <a:r>
            <a:rPr lang="zh-CN" sz="1600" dirty="0" smtClean="0"/>
            <a:t>财清</a:t>
          </a:r>
          <a:r>
            <a:rPr lang="en-US" sz="1600" dirty="0" smtClean="0"/>
            <a:t>05</a:t>
          </a:r>
          <a:r>
            <a:rPr lang="zh-CN" sz="1600" dirty="0" smtClean="0"/>
            <a:t>行政事业单位无形资产情况汇总表</a:t>
          </a:r>
          <a:endParaRPr lang="zh-CN" altLang="en-US" sz="1600" dirty="0"/>
        </a:p>
      </dgm:t>
    </dgm:pt>
    <dgm:pt modelId="{5869E9EC-6112-4134-B2C9-3A4F489578A5}" type="parTrans" cxnId="{472908E7-BBF9-4382-BE23-474A4A18BBC2}">
      <dgm:prSet/>
      <dgm:spPr/>
      <dgm:t>
        <a:bodyPr/>
        <a:lstStyle/>
        <a:p>
          <a:endParaRPr lang="zh-CN" altLang="en-US"/>
        </a:p>
      </dgm:t>
    </dgm:pt>
    <dgm:pt modelId="{9353BCC8-5EC9-49CD-8008-4B027CAFE201}" type="sibTrans" cxnId="{472908E7-BBF9-4382-BE23-474A4A18BBC2}">
      <dgm:prSet/>
      <dgm:spPr/>
      <dgm:t>
        <a:bodyPr/>
        <a:lstStyle/>
        <a:p>
          <a:endParaRPr lang="zh-CN" altLang="en-US"/>
        </a:p>
      </dgm:t>
    </dgm:pt>
    <dgm:pt modelId="{B4128DFB-9BD9-4EA0-9591-A521FCB24D01}">
      <dgm:prSet phldrT="[文本]" custT="1"/>
      <dgm:spPr/>
      <dgm:t>
        <a:bodyPr/>
        <a:lstStyle/>
        <a:p>
          <a:pPr algn="ctr"/>
          <a:r>
            <a:rPr lang="zh-CN" sz="1600" dirty="0" smtClean="0"/>
            <a:t>财清</a:t>
          </a:r>
          <a:r>
            <a:rPr lang="en-US" sz="1600" dirty="0" smtClean="0"/>
            <a:t>06</a:t>
          </a:r>
          <a:r>
            <a:rPr lang="zh-CN" sz="1600" dirty="0" smtClean="0"/>
            <a:t>行政事业单位占有使用土地情况汇总表</a:t>
          </a:r>
          <a:endParaRPr lang="zh-CN" altLang="en-US" sz="1600" dirty="0"/>
        </a:p>
      </dgm:t>
    </dgm:pt>
    <dgm:pt modelId="{5681E6AE-5442-4B1A-BCBC-B80FA3155C6B}" type="parTrans" cxnId="{810C78F6-72F9-4CC7-AD53-1E235A2A3F66}">
      <dgm:prSet/>
      <dgm:spPr/>
      <dgm:t>
        <a:bodyPr/>
        <a:lstStyle/>
        <a:p>
          <a:endParaRPr lang="zh-CN" altLang="en-US"/>
        </a:p>
      </dgm:t>
    </dgm:pt>
    <dgm:pt modelId="{E0E4238A-530F-4B43-B5DA-0407B34E6A5F}" type="sibTrans" cxnId="{810C78F6-72F9-4CC7-AD53-1E235A2A3F66}">
      <dgm:prSet/>
      <dgm:spPr/>
      <dgm:t>
        <a:bodyPr/>
        <a:lstStyle/>
        <a:p>
          <a:endParaRPr lang="zh-CN" altLang="en-US"/>
        </a:p>
      </dgm:t>
    </dgm:pt>
    <dgm:pt modelId="{936A855F-7DF9-4106-87F1-485579478E74}">
      <dgm:prSet phldrT="[文本]" custT="1"/>
      <dgm:spPr/>
      <dgm:t>
        <a:bodyPr/>
        <a:lstStyle/>
        <a:p>
          <a:pPr algn="ctr"/>
          <a:r>
            <a:rPr lang="zh-CN" sz="1600" dirty="0" smtClean="0"/>
            <a:t>财清</a:t>
          </a:r>
          <a:r>
            <a:rPr lang="en-US" sz="1600" dirty="0" smtClean="0"/>
            <a:t>07</a:t>
          </a:r>
          <a:r>
            <a:rPr lang="zh-CN" sz="1600" dirty="0" smtClean="0"/>
            <a:t>行政事业单位在建工程情况汇总表</a:t>
          </a:r>
          <a:endParaRPr lang="zh-CN" altLang="en-US" sz="1600" dirty="0"/>
        </a:p>
      </dgm:t>
    </dgm:pt>
    <dgm:pt modelId="{7CD0323B-36CD-41ED-BF6B-EEDEB2F4C022}" type="parTrans" cxnId="{1F1E42D7-A9A5-43A7-9B30-AC9549F77266}">
      <dgm:prSet/>
      <dgm:spPr/>
      <dgm:t>
        <a:bodyPr/>
        <a:lstStyle/>
        <a:p>
          <a:endParaRPr lang="zh-CN" altLang="en-US"/>
        </a:p>
      </dgm:t>
    </dgm:pt>
    <dgm:pt modelId="{C7D9D01A-76C6-4666-833D-96D74BEAAB8B}" type="sibTrans" cxnId="{1F1E42D7-A9A5-43A7-9B30-AC9549F77266}">
      <dgm:prSet/>
      <dgm:spPr/>
      <dgm:t>
        <a:bodyPr/>
        <a:lstStyle/>
        <a:p>
          <a:endParaRPr lang="zh-CN" altLang="en-US"/>
        </a:p>
      </dgm:t>
    </dgm:pt>
    <dgm:pt modelId="{9DA88533-4F51-4EE9-AAEB-9A24868F30FB}">
      <dgm:prSet phldrT="[文本]" custT="1"/>
      <dgm:spPr/>
      <dgm:t>
        <a:bodyPr/>
        <a:lstStyle/>
        <a:p>
          <a:pPr algn="ctr"/>
          <a:r>
            <a:rPr lang="zh-CN" sz="1600" dirty="0" smtClean="0"/>
            <a:t>财清</a:t>
          </a:r>
          <a:r>
            <a:rPr lang="en-US" sz="1600" dirty="0" smtClean="0"/>
            <a:t>08</a:t>
          </a:r>
          <a:r>
            <a:rPr lang="zh-CN" sz="1600" dirty="0" smtClean="0"/>
            <a:t>行政事业单位资产出租出借情况汇总表</a:t>
          </a:r>
          <a:endParaRPr lang="zh-CN" altLang="en-US" sz="1600" dirty="0"/>
        </a:p>
      </dgm:t>
    </dgm:pt>
    <dgm:pt modelId="{D1894BB3-8C90-4CCB-96B3-B800D19FB71E}" type="parTrans" cxnId="{1257C04C-CC17-42CD-B170-A6D1C657D371}">
      <dgm:prSet/>
      <dgm:spPr/>
      <dgm:t>
        <a:bodyPr/>
        <a:lstStyle/>
        <a:p>
          <a:endParaRPr lang="zh-CN" altLang="en-US"/>
        </a:p>
      </dgm:t>
    </dgm:pt>
    <dgm:pt modelId="{7FDA886E-C8CE-448E-975F-28E010AC5650}" type="sibTrans" cxnId="{1257C04C-CC17-42CD-B170-A6D1C657D371}">
      <dgm:prSet/>
      <dgm:spPr/>
      <dgm:t>
        <a:bodyPr/>
        <a:lstStyle/>
        <a:p>
          <a:endParaRPr lang="zh-CN" altLang="en-US"/>
        </a:p>
      </dgm:t>
    </dgm:pt>
    <dgm:pt modelId="{1B752784-D3CD-4708-B92C-A5B3C60C5E42}">
      <dgm:prSet phldrT="[文本]" custT="1"/>
      <dgm:spPr/>
      <dgm:t>
        <a:bodyPr/>
        <a:lstStyle/>
        <a:p>
          <a:pPr algn="ctr"/>
          <a:r>
            <a:rPr lang="zh-CN" sz="1600" dirty="0" smtClean="0"/>
            <a:t>财清</a:t>
          </a:r>
          <a:r>
            <a:rPr lang="en-US" sz="1600" dirty="0" smtClean="0"/>
            <a:t>09</a:t>
          </a:r>
          <a:r>
            <a:rPr lang="zh-CN" sz="1600" dirty="0" smtClean="0"/>
            <a:t>事业单位对外投资情况汇总表</a:t>
          </a:r>
          <a:endParaRPr lang="zh-CN" altLang="en-US" sz="1600" dirty="0"/>
        </a:p>
      </dgm:t>
    </dgm:pt>
    <dgm:pt modelId="{82940B82-DA07-460E-A936-C44C905BEFC3}" type="parTrans" cxnId="{EBC9FEC0-A462-4682-B72E-19C7B72C4D0B}">
      <dgm:prSet/>
      <dgm:spPr/>
      <dgm:t>
        <a:bodyPr/>
        <a:lstStyle/>
        <a:p>
          <a:endParaRPr lang="zh-CN" altLang="en-US"/>
        </a:p>
      </dgm:t>
    </dgm:pt>
    <dgm:pt modelId="{5E4B65EB-B47A-4C9C-B7E5-0E04BB16BC20}" type="sibTrans" cxnId="{EBC9FEC0-A462-4682-B72E-19C7B72C4D0B}">
      <dgm:prSet/>
      <dgm:spPr/>
      <dgm:t>
        <a:bodyPr/>
        <a:lstStyle/>
        <a:p>
          <a:endParaRPr lang="zh-CN" altLang="en-US"/>
        </a:p>
      </dgm:t>
    </dgm:pt>
    <dgm:pt modelId="{0A41253C-9F24-419E-835F-62F0A15FF571}">
      <dgm:prSet phldrT="[文本]" custT="1"/>
      <dgm:spPr/>
      <dgm:t>
        <a:bodyPr/>
        <a:lstStyle/>
        <a:p>
          <a:pPr algn="ctr"/>
          <a:r>
            <a:rPr lang="zh-CN" sz="1600" dirty="0" smtClean="0"/>
            <a:t>财清</a:t>
          </a:r>
          <a:r>
            <a:rPr lang="en-US" sz="1600" dirty="0" smtClean="0"/>
            <a:t>10</a:t>
          </a:r>
          <a:r>
            <a:rPr lang="zh-CN" sz="1600" dirty="0" smtClean="0"/>
            <a:t>行政事业单位担保情况汇总表</a:t>
          </a:r>
          <a:endParaRPr lang="zh-CN" altLang="en-US" sz="1600" dirty="0"/>
        </a:p>
      </dgm:t>
    </dgm:pt>
    <dgm:pt modelId="{3BA0B7A2-94A5-4596-B8F1-C6CE481D6DE3}" type="parTrans" cxnId="{A5E93DDB-112F-4FFB-8641-13EB787031F5}">
      <dgm:prSet/>
      <dgm:spPr/>
      <dgm:t>
        <a:bodyPr/>
        <a:lstStyle/>
        <a:p>
          <a:endParaRPr lang="zh-CN" altLang="en-US"/>
        </a:p>
      </dgm:t>
    </dgm:pt>
    <dgm:pt modelId="{1C87A48A-3C1B-45C3-913A-A5774E371C1E}" type="sibTrans" cxnId="{A5E93DDB-112F-4FFB-8641-13EB787031F5}">
      <dgm:prSet/>
      <dgm:spPr/>
      <dgm:t>
        <a:bodyPr/>
        <a:lstStyle/>
        <a:p>
          <a:endParaRPr lang="zh-CN" altLang="en-US"/>
        </a:p>
      </dgm:t>
    </dgm:pt>
    <dgm:pt modelId="{9C62900E-E733-49D5-B29E-DC0A4B6AADCC}">
      <dgm:prSet phldrT="[文本]"/>
      <dgm:spPr/>
      <dgm:t>
        <a:bodyPr/>
        <a:lstStyle/>
        <a:p>
          <a:r>
            <a:rPr lang="zh-CN" dirty="0" smtClean="0"/>
            <a:t>财清</a:t>
          </a:r>
          <a:r>
            <a:rPr lang="en-US" dirty="0" smtClean="0"/>
            <a:t>02</a:t>
          </a:r>
          <a:r>
            <a:rPr lang="zh-CN" dirty="0" smtClean="0"/>
            <a:t>行政事业单位机构人员情况汇总表</a:t>
          </a:r>
          <a:endParaRPr lang="zh-CN" altLang="en-US" dirty="0"/>
        </a:p>
      </dgm:t>
    </dgm:pt>
    <dgm:pt modelId="{979D04B6-309F-4DC9-8218-B336614D74D0}" type="parTrans" cxnId="{215127F6-44A7-4A69-A7D4-8AA4972DF6D2}">
      <dgm:prSet/>
      <dgm:spPr/>
      <dgm:t>
        <a:bodyPr/>
        <a:lstStyle/>
        <a:p>
          <a:endParaRPr lang="zh-CN" altLang="en-US"/>
        </a:p>
      </dgm:t>
    </dgm:pt>
    <dgm:pt modelId="{73E6ED7A-1946-4A28-9C2F-003B7C96DA0E}" type="sibTrans" cxnId="{215127F6-44A7-4A69-A7D4-8AA4972DF6D2}">
      <dgm:prSet/>
      <dgm:spPr/>
      <dgm:t>
        <a:bodyPr/>
        <a:lstStyle/>
        <a:p>
          <a:endParaRPr lang="zh-CN" altLang="en-US"/>
        </a:p>
      </dgm:t>
    </dgm:pt>
    <dgm:pt modelId="{68EAC094-AEF3-48F1-8133-6FDAB4BF9948}" type="pres">
      <dgm:prSet presAssocID="{5B678EDA-6AE5-4F6F-8046-E484CDCDB7B3}" presName="diagram" presStyleCnt="0">
        <dgm:presLayoutVars>
          <dgm:chPref val="1"/>
          <dgm:dir/>
          <dgm:animOne val="branch"/>
          <dgm:animLvl val="lvl"/>
          <dgm:resizeHandles val="exact"/>
        </dgm:presLayoutVars>
      </dgm:prSet>
      <dgm:spPr/>
      <dgm:t>
        <a:bodyPr/>
        <a:lstStyle/>
        <a:p>
          <a:endParaRPr lang="zh-CN" altLang="en-US"/>
        </a:p>
      </dgm:t>
    </dgm:pt>
    <dgm:pt modelId="{F7C193AC-F92E-487D-9CE9-465B69CB8756}" type="pres">
      <dgm:prSet presAssocID="{0ECF14D6-C140-4180-94E0-207DC486C08A}" presName="root1" presStyleCnt="0"/>
      <dgm:spPr/>
    </dgm:pt>
    <dgm:pt modelId="{5B70F0AA-FA18-46AC-BBFD-A810958AF710}" type="pres">
      <dgm:prSet presAssocID="{0ECF14D6-C140-4180-94E0-207DC486C08A}" presName="LevelOneTextNode" presStyleLbl="node0" presStyleIdx="0" presStyleCnt="1" custScaleY="1073233" custLinFactNeighborX="-48046" custLinFactNeighborY="-15927">
        <dgm:presLayoutVars>
          <dgm:chPref val="3"/>
        </dgm:presLayoutVars>
      </dgm:prSet>
      <dgm:spPr/>
      <dgm:t>
        <a:bodyPr/>
        <a:lstStyle/>
        <a:p>
          <a:endParaRPr lang="zh-CN" altLang="en-US"/>
        </a:p>
      </dgm:t>
    </dgm:pt>
    <dgm:pt modelId="{FF21CB08-7FE5-4D04-B45D-04E812568763}" type="pres">
      <dgm:prSet presAssocID="{0ECF14D6-C140-4180-94E0-207DC486C08A}" presName="level2hierChild" presStyleCnt="0"/>
      <dgm:spPr/>
    </dgm:pt>
    <dgm:pt modelId="{04685004-EE78-490B-A3B2-68C2A4B9CF1E}" type="pres">
      <dgm:prSet presAssocID="{4BADBE50-AAC8-4E4E-81F0-3CB5A97D36E0}" presName="conn2-1" presStyleLbl="parChTrans1D2" presStyleIdx="0" presStyleCnt="13"/>
      <dgm:spPr/>
      <dgm:t>
        <a:bodyPr/>
        <a:lstStyle/>
        <a:p>
          <a:endParaRPr lang="zh-CN" altLang="en-US"/>
        </a:p>
      </dgm:t>
    </dgm:pt>
    <dgm:pt modelId="{A7CD8367-B0C6-462E-BC8C-54EFD65AF3CF}" type="pres">
      <dgm:prSet presAssocID="{4BADBE50-AAC8-4E4E-81F0-3CB5A97D36E0}" presName="connTx" presStyleLbl="parChTrans1D2" presStyleIdx="0" presStyleCnt="13"/>
      <dgm:spPr/>
      <dgm:t>
        <a:bodyPr/>
        <a:lstStyle/>
        <a:p>
          <a:endParaRPr lang="zh-CN" altLang="en-US"/>
        </a:p>
      </dgm:t>
    </dgm:pt>
    <dgm:pt modelId="{D1DB8940-A000-4FDD-9902-54F75C7D83D8}" type="pres">
      <dgm:prSet presAssocID="{6619886D-5612-4B5D-83F2-78967266B7D4}" presName="root2" presStyleCnt="0"/>
      <dgm:spPr/>
    </dgm:pt>
    <dgm:pt modelId="{203373A3-FEC0-4051-8C57-E8A8C8A3D334}" type="pres">
      <dgm:prSet presAssocID="{6619886D-5612-4B5D-83F2-78967266B7D4}" presName="LevelTwoTextNode" presStyleLbl="node2" presStyleIdx="0" presStyleCnt="13" custScaleX="564960">
        <dgm:presLayoutVars>
          <dgm:chPref val="3"/>
        </dgm:presLayoutVars>
      </dgm:prSet>
      <dgm:spPr/>
      <dgm:t>
        <a:bodyPr/>
        <a:lstStyle/>
        <a:p>
          <a:endParaRPr lang="zh-CN" altLang="en-US"/>
        </a:p>
      </dgm:t>
    </dgm:pt>
    <dgm:pt modelId="{A4426562-51AC-4D7C-A2CB-CB7919A33F11}" type="pres">
      <dgm:prSet presAssocID="{6619886D-5612-4B5D-83F2-78967266B7D4}" presName="level3hierChild" presStyleCnt="0"/>
      <dgm:spPr/>
    </dgm:pt>
    <dgm:pt modelId="{A677AF2C-023C-4ECF-8C16-F23792C3BD7A}" type="pres">
      <dgm:prSet presAssocID="{979D04B6-309F-4DC9-8218-B336614D74D0}" presName="conn2-1" presStyleLbl="parChTrans1D2" presStyleIdx="1" presStyleCnt="13"/>
      <dgm:spPr/>
      <dgm:t>
        <a:bodyPr/>
        <a:lstStyle/>
        <a:p>
          <a:endParaRPr lang="zh-CN" altLang="en-US"/>
        </a:p>
      </dgm:t>
    </dgm:pt>
    <dgm:pt modelId="{5E3C2CBA-F5D3-4269-9844-C1A2C01EFE55}" type="pres">
      <dgm:prSet presAssocID="{979D04B6-309F-4DC9-8218-B336614D74D0}" presName="connTx" presStyleLbl="parChTrans1D2" presStyleIdx="1" presStyleCnt="13"/>
      <dgm:spPr/>
      <dgm:t>
        <a:bodyPr/>
        <a:lstStyle/>
        <a:p>
          <a:endParaRPr lang="zh-CN" altLang="en-US"/>
        </a:p>
      </dgm:t>
    </dgm:pt>
    <dgm:pt modelId="{571A5808-C1A5-4DD7-9D68-62BD96B38799}" type="pres">
      <dgm:prSet presAssocID="{9C62900E-E733-49D5-B29E-DC0A4B6AADCC}" presName="root2" presStyleCnt="0"/>
      <dgm:spPr/>
    </dgm:pt>
    <dgm:pt modelId="{824B2698-1C01-44FC-85C5-F9577365F4CE}" type="pres">
      <dgm:prSet presAssocID="{9C62900E-E733-49D5-B29E-DC0A4B6AADCC}" presName="LevelTwoTextNode" presStyleLbl="node2" presStyleIdx="1" presStyleCnt="13" custScaleX="633672">
        <dgm:presLayoutVars>
          <dgm:chPref val="3"/>
        </dgm:presLayoutVars>
      </dgm:prSet>
      <dgm:spPr/>
      <dgm:t>
        <a:bodyPr/>
        <a:lstStyle/>
        <a:p>
          <a:endParaRPr lang="zh-CN" altLang="en-US"/>
        </a:p>
      </dgm:t>
    </dgm:pt>
    <dgm:pt modelId="{6089B10B-9A65-411B-8AC9-11EF59E030CA}" type="pres">
      <dgm:prSet presAssocID="{9C62900E-E733-49D5-B29E-DC0A4B6AADCC}" presName="level3hierChild" presStyleCnt="0"/>
      <dgm:spPr/>
    </dgm:pt>
    <dgm:pt modelId="{F12FA6B9-9BA8-44EF-92C6-C5A1B6252F9B}" type="pres">
      <dgm:prSet presAssocID="{0D33223C-5D55-4A38-ABF5-335C38644824}" presName="conn2-1" presStyleLbl="parChTrans1D2" presStyleIdx="2" presStyleCnt="13"/>
      <dgm:spPr/>
      <dgm:t>
        <a:bodyPr/>
        <a:lstStyle/>
        <a:p>
          <a:endParaRPr lang="zh-CN" altLang="en-US"/>
        </a:p>
      </dgm:t>
    </dgm:pt>
    <dgm:pt modelId="{C5312833-B1B9-45D5-AC7D-7DE70AE113A4}" type="pres">
      <dgm:prSet presAssocID="{0D33223C-5D55-4A38-ABF5-335C38644824}" presName="connTx" presStyleLbl="parChTrans1D2" presStyleIdx="2" presStyleCnt="13"/>
      <dgm:spPr/>
      <dgm:t>
        <a:bodyPr/>
        <a:lstStyle/>
        <a:p>
          <a:endParaRPr lang="zh-CN" altLang="en-US"/>
        </a:p>
      </dgm:t>
    </dgm:pt>
    <dgm:pt modelId="{5927D9A1-9997-494B-A239-C4C9A1D22997}" type="pres">
      <dgm:prSet presAssocID="{47A9853A-3C65-417E-9E8B-DE93FA71B6BC}" presName="root2" presStyleCnt="0"/>
      <dgm:spPr/>
    </dgm:pt>
    <dgm:pt modelId="{97BD117E-F041-4389-B2B0-A5C754297BDF}" type="pres">
      <dgm:prSet presAssocID="{47A9853A-3C65-417E-9E8B-DE93FA71B6BC}" presName="LevelTwoTextNode" presStyleLbl="node2" presStyleIdx="2" presStyleCnt="13" custScaleX="668753">
        <dgm:presLayoutVars>
          <dgm:chPref val="3"/>
        </dgm:presLayoutVars>
      </dgm:prSet>
      <dgm:spPr/>
      <dgm:t>
        <a:bodyPr/>
        <a:lstStyle/>
        <a:p>
          <a:endParaRPr lang="zh-CN" altLang="en-US"/>
        </a:p>
      </dgm:t>
    </dgm:pt>
    <dgm:pt modelId="{B8598DB8-2664-4EBC-8405-EF459FBFD28D}" type="pres">
      <dgm:prSet presAssocID="{47A9853A-3C65-417E-9E8B-DE93FA71B6BC}" presName="level3hierChild" presStyleCnt="0"/>
      <dgm:spPr/>
    </dgm:pt>
    <dgm:pt modelId="{628F6D37-2BA5-45F2-9B7F-F24F24CBBAD6}" type="pres">
      <dgm:prSet presAssocID="{78957A7B-40E4-47AE-99A8-9056D7A9429D}" presName="conn2-1" presStyleLbl="parChTrans1D2" presStyleIdx="3" presStyleCnt="13"/>
      <dgm:spPr/>
      <dgm:t>
        <a:bodyPr/>
        <a:lstStyle/>
        <a:p>
          <a:endParaRPr lang="zh-CN" altLang="en-US"/>
        </a:p>
      </dgm:t>
    </dgm:pt>
    <dgm:pt modelId="{20F38827-5C3E-4FB7-B49D-051910E31B64}" type="pres">
      <dgm:prSet presAssocID="{78957A7B-40E4-47AE-99A8-9056D7A9429D}" presName="connTx" presStyleLbl="parChTrans1D2" presStyleIdx="3" presStyleCnt="13"/>
      <dgm:spPr/>
      <dgm:t>
        <a:bodyPr/>
        <a:lstStyle/>
        <a:p>
          <a:endParaRPr lang="zh-CN" altLang="en-US"/>
        </a:p>
      </dgm:t>
    </dgm:pt>
    <dgm:pt modelId="{896A07E4-CCEA-45DA-9438-CF33D961900D}" type="pres">
      <dgm:prSet presAssocID="{09370FCA-841F-4506-8BC4-5257B7695A26}" presName="root2" presStyleCnt="0"/>
      <dgm:spPr/>
    </dgm:pt>
    <dgm:pt modelId="{F615E75E-8330-4316-9F33-4F52CFDE5D26}" type="pres">
      <dgm:prSet presAssocID="{09370FCA-841F-4506-8BC4-5257B7695A26}" presName="LevelTwoTextNode" presStyleLbl="node2" presStyleIdx="3" presStyleCnt="13" custScaleX="642896">
        <dgm:presLayoutVars>
          <dgm:chPref val="3"/>
        </dgm:presLayoutVars>
      </dgm:prSet>
      <dgm:spPr/>
      <dgm:t>
        <a:bodyPr/>
        <a:lstStyle/>
        <a:p>
          <a:endParaRPr lang="zh-CN" altLang="en-US"/>
        </a:p>
      </dgm:t>
    </dgm:pt>
    <dgm:pt modelId="{B2C21624-4D95-4E28-80D5-E7CD67BE53F7}" type="pres">
      <dgm:prSet presAssocID="{09370FCA-841F-4506-8BC4-5257B7695A26}" presName="level3hierChild" presStyleCnt="0"/>
      <dgm:spPr/>
    </dgm:pt>
    <dgm:pt modelId="{CCD6767B-3086-4129-9E9B-1FFEF491438A}" type="pres">
      <dgm:prSet presAssocID="{F7315DFA-9DEE-41C8-9C8B-8E5861B2F632}" presName="conn2-1" presStyleLbl="parChTrans1D2" presStyleIdx="4" presStyleCnt="13"/>
      <dgm:spPr/>
      <dgm:t>
        <a:bodyPr/>
        <a:lstStyle/>
        <a:p>
          <a:endParaRPr lang="zh-CN" altLang="en-US"/>
        </a:p>
      </dgm:t>
    </dgm:pt>
    <dgm:pt modelId="{BB196B75-E36B-4CD7-AF80-B5B71D1AC75C}" type="pres">
      <dgm:prSet presAssocID="{F7315DFA-9DEE-41C8-9C8B-8E5861B2F632}" presName="connTx" presStyleLbl="parChTrans1D2" presStyleIdx="4" presStyleCnt="13"/>
      <dgm:spPr/>
      <dgm:t>
        <a:bodyPr/>
        <a:lstStyle/>
        <a:p>
          <a:endParaRPr lang="zh-CN" altLang="en-US"/>
        </a:p>
      </dgm:t>
    </dgm:pt>
    <dgm:pt modelId="{9814EFC6-4D0C-445F-AFCF-9A0D2740059B}" type="pres">
      <dgm:prSet presAssocID="{74240EC4-A2B6-46EB-B16C-08289693438A}" presName="root2" presStyleCnt="0"/>
      <dgm:spPr/>
    </dgm:pt>
    <dgm:pt modelId="{FE3D9809-C1A7-43BD-934E-DC8B6C092123}" type="pres">
      <dgm:prSet presAssocID="{74240EC4-A2B6-46EB-B16C-08289693438A}" presName="LevelTwoTextNode" presStyleLbl="node2" presStyleIdx="4" presStyleCnt="13" custScaleX="619064">
        <dgm:presLayoutVars>
          <dgm:chPref val="3"/>
        </dgm:presLayoutVars>
      </dgm:prSet>
      <dgm:spPr/>
      <dgm:t>
        <a:bodyPr/>
        <a:lstStyle/>
        <a:p>
          <a:endParaRPr lang="zh-CN" altLang="en-US"/>
        </a:p>
      </dgm:t>
    </dgm:pt>
    <dgm:pt modelId="{D55583C4-48AE-41BD-B4DA-5E4187AFCC9B}" type="pres">
      <dgm:prSet presAssocID="{74240EC4-A2B6-46EB-B16C-08289693438A}" presName="level3hierChild" presStyleCnt="0"/>
      <dgm:spPr/>
    </dgm:pt>
    <dgm:pt modelId="{B3BD188E-F8C1-46D3-82A0-B2F2570D7989}" type="pres">
      <dgm:prSet presAssocID="{BB81F208-52FB-474A-A128-320CAB327E7A}" presName="conn2-1" presStyleLbl="parChTrans1D2" presStyleIdx="5" presStyleCnt="13"/>
      <dgm:spPr/>
      <dgm:t>
        <a:bodyPr/>
        <a:lstStyle/>
        <a:p>
          <a:endParaRPr lang="zh-CN" altLang="en-US"/>
        </a:p>
      </dgm:t>
    </dgm:pt>
    <dgm:pt modelId="{06A722BA-E992-4C58-9F2E-1A80A8B85CD4}" type="pres">
      <dgm:prSet presAssocID="{BB81F208-52FB-474A-A128-320CAB327E7A}" presName="connTx" presStyleLbl="parChTrans1D2" presStyleIdx="5" presStyleCnt="13"/>
      <dgm:spPr/>
      <dgm:t>
        <a:bodyPr/>
        <a:lstStyle/>
        <a:p>
          <a:endParaRPr lang="zh-CN" altLang="en-US"/>
        </a:p>
      </dgm:t>
    </dgm:pt>
    <dgm:pt modelId="{72729C5D-6F0E-4FBF-8808-CEC6D8AB2950}" type="pres">
      <dgm:prSet presAssocID="{4AB2F404-1429-4166-9FD4-342DEC32E2F3}" presName="root2" presStyleCnt="0"/>
      <dgm:spPr/>
    </dgm:pt>
    <dgm:pt modelId="{AB4A3DB3-AA8A-4D0E-A91B-F40AA6F48485}" type="pres">
      <dgm:prSet presAssocID="{4AB2F404-1429-4166-9FD4-342DEC32E2F3}" presName="LevelTwoTextNode" presStyleLbl="node2" presStyleIdx="5" presStyleCnt="13" custScaleX="665738">
        <dgm:presLayoutVars>
          <dgm:chPref val="3"/>
        </dgm:presLayoutVars>
      </dgm:prSet>
      <dgm:spPr/>
      <dgm:t>
        <a:bodyPr/>
        <a:lstStyle/>
        <a:p>
          <a:endParaRPr lang="zh-CN" altLang="en-US"/>
        </a:p>
      </dgm:t>
    </dgm:pt>
    <dgm:pt modelId="{E70594D6-3A7B-4DBB-A78C-297C8C65FD3A}" type="pres">
      <dgm:prSet presAssocID="{4AB2F404-1429-4166-9FD4-342DEC32E2F3}" presName="level3hierChild" presStyleCnt="0"/>
      <dgm:spPr/>
    </dgm:pt>
    <dgm:pt modelId="{F5B74799-6BEF-4F73-89AF-D9F7B6C1C008}" type="pres">
      <dgm:prSet presAssocID="{BC63BA17-846C-44A4-BE21-24B2225CAF35}" presName="conn2-1" presStyleLbl="parChTrans1D2" presStyleIdx="6" presStyleCnt="13"/>
      <dgm:spPr/>
      <dgm:t>
        <a:bodyPr/>
        <a:lstStyle/>
        <a:p>
          <a:endParaRPr lang="zh-CN" altLang="en-US"/>
        </a:p>
      </dgm:t>
    </dgm:pt>
    <dgm:pt modelId="{07DCA114-CA04-4724-89F3-3C3BE3FEDB0E}" type="pres">
      <dgm:prSet presAssocID="{BC63BA17-846C-44A4-BE21-24B2225CAF35}" presName="connTx" presStyleLbl="parChTrans1D2" presStyleIdx="6" presStyleCnt="13"/>
      <dgm:spPr/>
      <dgm:t>
        <a:bodyPr/>
        <a:lstStyle/>
        <a:p>
          <a:endParaRPr lang="zh-CN" altLang="en-US"/>
        </a:p>
      </dgm:t>
    </dgm:pt>
    <dgm:pt modelId="{283E6AA8-59AD-4078-9A05-C2709A5F09C6}" type="pres">
      <dgm:prSet presAssocID="{14E1B460-773D-40E5-9DDC-928B58F8C2C8}" presName="root2" presStyleCnt="0"/>
      <dgm:spPr/>
    </dgm:pt>
    <dgm:pt modelId="{F5F67EE4-97FF-4806-9B2A-1B456590A949}" type="pres">
      <dgm:prSet presAssocID="{14E1B460-773D-40E5-9DDC-928B58F8C2C8}" presName="LevelTwoTextNode" presStyleLbl="node2" presStyleIdx="6" presStyleCnt="13" custScaleX="719899">
        <dgm:presLayoutVars>
          <dgm:chPref val="3"/>
        </dgm:presLayoutVars>
      </dgm:prSet>
      <dgm:spPr/>
      <dgm:t>
        <a:bodyPr/>
        <a:lstStyle/>
        <a:p>
          <a:endParaRPr lang="zh-CN" altLang="en-US"/>
        </a:p>
      </dgm:t>
    </dgm:pt>
    <dgm:pt modelId="{F7B6ED67-74B1-4E47-A762-ABA6999B6C8C}" type="pres">
      <dgm:prSet presAssocID="{14E1B460-773D-40E5-9DDC-928B58F8C2C8}" presName="level3hierChild" presStyleCnt="0"/>
      <dgm:spPr/>
    </dgm:pt>
    <dgm:pt modelId="{61B71B57-D16B-4DE5-894F-0C8953737BE1}" type="pres">
      <dgm:prSet presAssocID="{5869E9EC-6112-4134-B2C9-3A4F489578A5}" presName="conn2-1" presStyleLbl="parChTrans1D2" presStyleIdx="7" presStyleCnt="13"/>
      <dgm:spPr/>
      <dgm:t>
        <a:bodyPr/>
        <a:lstStyle/>
        <a:p>
          <a:endParaRPr lang="zh-CN" altLang="en-US"/>
        </a:p>
      </dgm:t>
    </dgm:pt>
    <dgm:pt modelId="{CF792E2B-4334-462E-941F-266F0F5FDB6B}" type="pres">
      <dgm:prSet presAssocID="{5869E9EC-6112-4134-B2C9-3A4F489578A5}" presName="connTx" presStyleLbl="parChTrans1D2" presStyleIdx="7" presStyleCnt="13"/>
      <dgm:spPr/>
      <dgm:t>
        <a:bodyPr/>
        <a:lstStyle/>
        <a:p>
          <a:endParaRPr lang="zh-CN" altLang="en-US"/>
        </a:p>
      </dgm:t>
    </dgm:pt>
    <dgm:pt modelId="{64BBA002-F9DA-4ADE-9E07-56DD5FFE71DF}" type="pres">
      <dgm:prSet presAssocID="{103DC39E-DBB4-4E77-B5A3-9B4BE511F417}" presName="root2" presStyleCnt="0"/>
      <dgm:spPr/>
    </dgm:pt>
    <dgm:pt modelId="{881D7933-FFE3-47CA-A9FB-2570732EA90D}" type="pres">
      <dgm:prSet presAssocID="{103DC39E-DBB4-4E77-B5A3-9B4BE511F417}" presName="LevelTwoTextNode" presStyleLbl="node2" presStyleIdx="7" presStyleCnt="13" custScaleX="587504" custLinFactNeighborX="-2708" custLinFactNeighborY="-14218">
        <dgm:presLayoutVars>
          <dgm:chPref val="3"/>
        </dgm:presLayoutVars>
      </dgm:prSet>
      <dgm:spPr/>
      <dgm:t>
        <a:bodyPr/>
        <a:lstStyle/>
        <a:p>
          <a:endParaRPr lang="zh-CN" altLang="en-US"/>
        </a:p>
      </dgm:t>
    </dgm:pt>
    <dgm:pt modelId="{6BADCC1C-67BB-4819-BE94-ABB3AC023935}" type="pres">
      <dgm:prSet presAssocID="{103DC39E-DBB4-4E77-B5A3-9B4BE511F417}" presName="level3hierChild" presStyleCnt="0"/>
      <dgm:spPr/>
    </dgm:pt>
    <dgm:pt modelId="{548D3419-0950-4E1E-A3E2-3865F96BBB78}" type="pres">
      <dgm:prSet presAssocID="{5681E6AE-5442-4B1A-BCBC-B80FA3155C6B}" presName="conn2-1" presStyleLbl="parChTrans1D2" presStyleIdx="8" presStyleCnt="13"/>
      <dgm:spPr/>
      <dgm:t>
        <a:bodyPr/>
        <a:lstStyle/>
        <a:p>
          <a:endParaRPr lang="zh-CN" altLang="en-US"/>
        </a:p>
      </dgm:t>
    </dgm:pt>
    <dgm:pt modelId="{F6976C5C-5F37-40DF-B072-23D3D975EB6E}" type="pres">
      <dgm:prSet presAssocID="{5681E6AE-5442-4B1A-BCBC-B80FA3155C6B}" presName="connTx" presStyleLbl="parChTrans1D2" presStyleIdx="8" presStyleCnt="13"/>
      <dgm:spPr/>
      <dgm:t>
        <a:bodyPr/>
        <a:lstStyle/>
        <a:p>
          <a:endParaRPr lang="zh-CN" altLang="en-US"/>
        </a:p>
      </dgm:t>
    </dgm:pt>
    <dgm:pt modelId="{8F8E8B14-88FE-4F99-ABAE-483FCCF418A8}" type="pres">
      <dgm:prSet presAssocID="{B4128DFB-9BD9-4EA0-9591-A521FCB24D01}" presName="root2" presStyleCnt="0"/>
      <dgm:spPr/>
    </dgm:pt>
    <dgm:pt modelId="{347A1546-99EB-4252-A23A-B2B372B5B4B9}" type="pres">
      <dgm:prSet presAssocID="{B4128DFB-9BD9-4EA0-9591-A521FCB24D01}" presName="LevelTwoTextNode" presStyleLbl="node2" presStyleIdx="8" presStyleCnt="13" custScaleX="668752" custLinFactNeighborX="-2708" custLinFactNeighborY="-7343">
        <dgm:presLayoutVars>
          <dgm:chPref val="3"/>
        </dgm:presLayoutVars>
      </dgm:prSet>
      <dgm:spPr/>
      <dgm:t>
        <a:bodyPr/>
        <a:lstStyle/>
        <a:p>
          <a:endParaRPr lang="zh-CN" altLang="en-US"/>
        </a:p>
      </dgm:t>
    </dgm:pt>
    <dgm:pt modelId="{C27D9B8D-7987-4CEC-9AD9-BF3A1289BE4F}" type="pres">
      <dgm:prSet presAssocID="{B4128DFB-9BD9-4EA0-9591-A521FCB24D01}" presName="level3hierChild" presStyleCnt="0"/>
      <dgm:spPr/>
    </dgm:pt>
    <dgm:pt modelId="{DF80FECF-5996-424C-ACBE-25F40FB16314}" type="pres">
      <dgm:prSet presAssocID="{7CD0323B-36CD-41ED-BF6B-EEDEB2F4C022}" presName="conn2-1" presStyleLbl="parChTrans1D2" presStyleIdx="9" presStyleCnt="13"/>
      <dgm:spPr/>
      <dgm:t>
        <a:bodyPr/>
        <a:lstStyle/>
        <a:p>
          <a:endParaRPr lang="zh-CN" altLang="en-US"/>
        </a:p>
      </dgm:t>
    </dgm:pt>
    <dgm:pt modelId="{19F96DFB-474A-4DBB-A708-4A7E738D521C}" type="pres">
      <dgm:prSet presAssocID="{7CD0323B-36CD-41ED-BF6B-EEDEB2F4C022}" presName="connTx" presStyleLbl="parChTrans1D2" presStyleIdx="9" presStyleCnt="13"/>
      <dgm:spPr/>
      <dgm:t>
        <a:bodyPr/>
        <a:lstStyle/>
        <a:p>
          <a:endParaRPr lang="zh-CN" altLang="en-US"/>
        </a:p>
      </dgm:t>
    </dgm:pt>
    <dgm:pt modelId="{65584477-C29A-4B8C-B1CB-898FCBAC49AC}" type="pres">
      <dgm:prSet presAssocID="{936A855F-7DF9-4106-87F1-485579478E74}" presName="root2" presStyleCnt="0"/>
      <dgm:spPr/>
    </dgm:pt>
    <dgm:pt modelId="{B22C6D04-9F57-49C6-845A-4A0CCD35BE9C}" type="pres">
      <dgm:prSet presAssocID="{936A855F-7DF9-4106-87F1-485579478E74}" presName="LevelTwoTextNode" presStyleLbl="node2" presStyleIdx="9" presStyleCnt="13" custScaleX="533341" custLinFactNeighborX="-2708" custLinFactNeighborY="-20779">
        <dgm:presLayoutVars>
          <dgm:chPref val="3"/>
        </dgm:presLayoutVars>
      </dgm:prSet>
      <dgm:spPr/>
      <dgm:t>
        <a:bodyPr/>
        <a:lstStyle/>
        <a:p>
          <a:endParaRPr lang="zh-CN" altLang="en-US"/>
        </a:p>
      </dgm:t>
    </dgm:pt>
    <dgm:pt modelId="{4214BEA8-0E77-4F8D-8224-46FC4EFDCD40}" type="pres">
      <dgm:prSet presAssocID="{936A855F-7DF9-4106-87F1-485579478E74}" presName="level3hierChild" presStyleCnt="0"/>
      <dgm:spPr/>
    </dgm:pt>
    <dgm:pt modelId="{DEA5F349-C491-4E81-975D-EFF94A66AEE5}" type="pres">
      <dgm:prSet presAssocID="{D1894BB3-8C90-4CCB-96B3-B800D19FB71E}" presName="conn2-1" presStyleLbl="parChTrans1D2" presStyleIdx="10" presStyleCnt="13"/>
      <dgm:spPr/>
      <dgm:t>
        <a:bodyPr/>
        <a:lstStyle/>
        <a:p>
          <a:endParaRPr lang="zh-CN" altLang="en-US"/>
        </a:p>
      </dgm:t>
    </dgm:pt>
    <dgm:pt modelId="{335DF571-D8B3-4FB2-B5CA-415CED255207}" type="pres">
      <dgm:prSet presAssocID="{D1894BB3-8C90-4CCB-96B3-B800D19FB71E}" presName="connTx" presStyleLbl="parChTrans1D2" presStyleIdx="10" presStyleCnt="13"/>
      <dgm:spPr/>
      <dgm:t>
        <a:bodyPr/>
        <a:lstStyle/>
        <a:p>
          <a:endParaRPr lang="zh-CN" altLang="en-US"/>
        </a:p>
      </dgm:t>
    </dgm:pt>
    <dgm:pt modelId="{45203C62-8076-4FD3-8934-D74FB41EA72F}" type="pres">
      <dgm:prSet presAssocID="{9DA88533-4F51-4EE9-AAEB-9A24868F30FB}" presName="root2" presStyleCnt="0"/>
      <dgm:spPr/>
    </dgm:pt>
    <dgm:pt modelId="{82356899-6082-4A32-A28D-A8E8E9E3EBCD}" type="pres">
      <dgm:prSet presAssocID="{9DA88533-4F51-4EE9-AAEB-9A24868F30FB}" presName="LevelTwoTextNode" presStyleLbl="node2" presStyleIdx="10" presStyleCnt="13" custScaleX="628128" custLinFactNeighborX="-2708" custLinFactNeighborY="-13903">
        <dgm:presLayoutVars>
          <dgm:chPref val="3"/>
        </dgm:presLayoutVars>
      </dgm:prSet>
      <dgm:spPr/>
      <dgm:t>
        <a:bodyPr/>
        <a:lstStyle/>
        <a:p>
          <a:endParaRPr lang="zh-CN" altLang="en-US"/>
        </a:p>
      </dgm:t>
    </dgm:pt>
    <dgm:pt modelId="{221345F1-7A86-4828-9395-5E0246630790}" type="pres">
      <dgm:prSet presAssocID="{9DA88533-4F51-4EE9-AAEB-9A24868F30FB}" presName="level3hierChild" presStyleCnt="0"/>
      <dgm:spPr/>
    </dgm:pt>
    <dgm:pt modelId="{916A4BEC-6CCC-456E-BEB8-A15DB943C73A}" type="pres">
      <dgm:prSet presAssocID="{82940B82-DA07-460E-A936-C44C905BEFC3}" presName="conn2-1" presStyleLbl="parChTrans1D2" presStyleIdx="11" presStyleCnt="13"/>
      <dgm:spPr/>
      <dgm:t>
        <a:bodyPr/>
        <a:lstStyle/>
        <a:p>
          <a:endParaRPr lang="zh-CN" altLang="en-US"/>
        </a:p>
      </dgm:t>
    </dgm:pt>
    <dgm:pt modelId="{A37809F6-1DAA-4284-A5EC-6EEB265F7C7B}" type="pres">
      <dgm:prSet presAssocID="{82940B82-DA07-460E-A936-C44C905BEFC3}" presName="connTx" presStyleLbl="parChTrans1D2" presStyleIdx="11" presStyleCnt="13"/>
      <dgm:spPr/>
      <dgm:t>
        <a:bodyPr/>
        <a:lstStyle/>
        <a:p>
          <a:endParaRPr lang="zh-CN" altLang="en-US"/>
        </a:p>
      </dgm:t>
    </dgm:pt>
    <dgm:pt modelId="{5FC5211B-FBCE-450F-B6A7-64A6221473A4}" type="pres">
      <dgm:prSet presAssocID="{1B752784-D3CD-4708-B92C-A5B3C60C5E42}" presName="root2" presStyleCnt="0"/>
      <dgm:spPr/>
    </dgm:pt>
    <dgm:pt modelId="{F441A8CC-DA91-472C-B812-14ACFA988CC3}" type="pres">
      <dgm:prSet presAssocID="{1B752784-D3CD-4708-B92C-A5B3C60C5E42}" presName="LevelTwoTextNode" presStyleLbl="node2" presStyleIdx="11" presStyleCnt="13" custScaleX="567191" custLinFactNeighborX="-2708" custLinFactNeighborY="-27340">
        <dgm:presLayoutVars>
          <dgm:chPref val="3"/>
        </dgm:presLayoutVars>
      </dgm:prSet>
      <dgm:spPr/>
      <dgm:t>
        <a:bodyPr/>
        <a:lstStyle/>
        <a:p>
          <a:endParaRPr lang="zh-CN" altLang="en-US"/>
        </a:p>
      </dgm:t>
    </dgm:pt>
    <dgm:pt modelId="{1A5E49D8-E6F3-4FAB-A43F-31226226FD4A}" type="pres">
      <dgm:prSet presAssocID="{1B752784-D3CD-4708-B92C-A5B3C60C5E42}" presName="level3hierChild" presStyleCnt="0"/>
      <dgm:spPr/>
    </dgm:pt>
    <dgm:pt modelId="{5A443CB9-A97D-4410-B213-3C674D2AB546}" type="pres">
      <dgm:prSet presAssocID="{3BA0B7A2-94A5-4596-B8F1-C6CE481D6DE3}" presName="conn2-1" presStyleLbl="parChTrans1D2" presStyleIdx="12" presStyleCnt="13"/>
      <dgm:spPr/>
      <dgm:t>
        <a:bodyPr/>
        <a:lstStyle/>
        <a:p>
          <a:endParaRPr lang="zh-CN" altLang="en-US"/>
        </a:p>
      </dgm:t>
    </dgm:pt>
    <dgm:pt modelId="{53392118-EEC6-4FCD-9882-EFBA381C4E31}" type="pres">
      <dgm:prSet presAssocID="{3BA0B7A2-94A5-4596-B8F1-C6CE481D6DE3}" presName="connTx" presStyleLbl="parChTrans1D2" presStyleIdx="12" presStyleCnt="13"/>
      <dgm:spPr/>
      <dgm:t>
        <a:bodyPr/>
        <a:lstStyle/>
        <a:p>
          <a:endParaRPr lang="zh-CN" altLang="en-US"/>
        </a:p>
      </dgm:t>
    </dgm:pt>
    <dgm:pt modelId="{7B1D07F0-C214-4709-9309-A2C5F8CFD97A}" type="pres">
      <dgm:prSet presAssocID="{0A41253C-9F24-419E-835F-62F0A15FF571}" presName="root2" presStyleCnt="0"/>
      <dgm:spPr/>
    </dgm:pt>
    <dgm:pt modelId="{023D34A5-F27A-4F5F-9E42-D3638D97A3DD}" type="pres">
      <dgm:prSet presAssocID="{0A41253C-9F24-419E-835F-62F0A15FF571}" presName="LevelTwoTextNode" presStyleLbl="node2" presStyleIdx="12" presStyleCnt="13" custScaleX="587503" custLinFactNeighborX="-2708" custLinFactNeighborY="-20464">
        <dgm:presLayoutVars>
          <dgm:chPref val="3"/>
        </dgm:presLayoutVars>
      </dgm:prSet>
      <dgm:spPr/>
      <dgm:t>
        <a:bodyPr/>
        <a:lstStyle/>
        <a:p>
          <a:endParaRPr lang="zh-CN" altLang="en-US"/>
        </a:p>
      </dgm:t>
    </dgm:pt>
    <dgm:pt modelId="{D8DFED03-9A0A-4F29-8A34-29333A57A83E}" type="pres">
      <dgm:prSet presAssocID="{0A41253C-9F24-419E-835F-62F0A15FF571}" presName="level3hierChild" presStyleCnt="0"/>
      <dgm:spPr/>
    </dgm:pt>
  </dgm:ptLst>
  <dgm:cxnLst>
    <dgm:cxn modelId="{F1D378F3-792B-43B5-8C0E-23172C9363DC}" srcId="{0ECF14D6-C140-4180-94E0-207DC486C08A}" destId="{6619886D-5612-4B5D-83F2-78967266B7D4}" srcOrd="0" destOrd="0" parTransId="{4BADBE50-AAC8-4E4E-81F0-3CB5A97D36E0}" sibTransId="{BA51637D-3618-428D-827D-D6FD8ECEE1D2}"/>
    <dgm:cxn modelId="{69EED733-E7C6-47B8-A3CF-47C8A37047BA}" type="presOf" srcId="{0D33223C-5D55-4A38-ABF5-335C38644824}" destId="{F12FA6B9-9BA8-44EF-92C6-C5A1B6252F9B}" srcOrd="0" destOrd="0" presId="urn:microsoft.com/office/officeart/2005/8/layout/hierarchy2"/>
    <dgm:cxn modelId="{080C09E1-10A5-4ABC-A235-36CA43E80BEA}" type="presOf" srcId="{979D04B6-309F-4DC9-8218-B336614D74D0}" destId="{A677AF2C-023C-4ECF-8C16-F23792C3BD7A}" srcOrd="0" destOrd="0" presId="urn:microsoft.com/office/officeart/2005/8/layout/hierarchy2"/>
    <dgm:cxn modelId="{B9E8121C-37DA-48BF-9C91-6C72946635B1}" type="presOf" srcId="{0A41253C-9F24-419E-835F-62F0A15FF571}" destId="{023D34A5-F27A-4F5F-9E42-D3638D97A3DD}" srcOrd="0" destOrd="0" presId="urn:microsoft.com/office/officeart/2005/8/layout/hierarchy2"/>
    <dgm:cxn modelId="{B659625F-3693-4241-B8E8-2059B3AD4233}" srcId="{0ECF14D6-C140-4180-94E0-207DC486C08A}" destId="{14E1B460-773D-40E5-9DDC-928B58F8C2C8}" srcOrd="6" destOrd="0" parTransId="{BC63BA17-846C-44A4-BE21-24B2225CAF35}" sibTransId="{3F3196F9-FD7C-424A-B041-AEEE27F7D4E7}"/>
    <dgm:cxn modelId="{2586FBCA-3E28-49AE-9500-E3B33B2BC6DF}" type="presOf" srcId="{BC63BA17-846C-44A4-BE21-24B2225CAF35}" destId="{07DCA114-CA04-4724-89F3-3C3BE3FEDB0E}" srcOrd="1" destOrd="0" presId="urn:microsoft.com/office/officeart/2005/8/layout/hierarchy2"/>
    <dgm:cxn modelId="{03C6535C-6821-4211-83CA-2DC28169DD3F}" type="presOf" srcId="{78957A7B-40E4-47AE-99A8-9056D7A9429D}" destId="{20F38827-5C3E-4FB7-B49D-051910E31B64}" srcOrd="1" destOrd="0" presId="urn:microsoft.com/office/officeart/2005/8/layout/hierarchy2"/>
    <dgm:cxn modelId="{6B51C656-79E5-4624-B7BE-5EC26188823D}" type="presOf" srcId="{6619886D-5612-4B5D-83F2-78967266B7D4}" destId="{203373A3-FEC0-4051-8C57-E8A8C8A3D334}" srcOrd="0" destOrd="0" presId="urn:microsoft.com/office/officeart/2005/8/layout/hierarchy2"/>
    <dgm:cxn modelId="{94C7E2E6-95D1-4CF2-B2E9-697ABB975617}" type="presOf" srcId="{936A855F-7DF9-4106-87F1-485579478E74}" destId="{B22C6D04-9F57-49C6-845A-4A0CCD35BE9C}" srcOrd="0" destOrd="0" presId="urn:microsoft.com/office/officeart/2005/8/layout/hierarchy2"/>
    <dgm:cxn modelId="{738A2ED2-392F-44BD-8F9B-2B6F65C51204}" type="presOf" srcId="{78957A7B-40E4-47AE-99A8-9056D7A9429D}" destId="{628F6D37-2BA5-45F2-9B7F-F24F24CBBAD6}" srcOrd="0" destOrd="0" presId="urn:microsoft.com/office/officeart/2005/8/layout/hierarchy2"/>
    <dgm:cxn modelId="{B64D92E7-46C7-4279-930E-41DD25F9351E}" type="presOf" srcId="{3BA0B7A2-94A5-4596-B8F1-C6CE481D6DE3}" destId="{5A443CB9-A97D-4410-B213-3C674D2AB546}" srcOrd="0" destOrd="0" presId="urn:microsoft.com/office/officeart/2005/8/layout/hierarchy2"/>
    <dgm:cxn modelId="{1257C04C-CC17-42CD-B170-A6D1C657D371}" srcId="{0ECF14D6-C140-4180-94E0-207DC486C08A}" destId="{9DA88533-4F51-4EE9-AAEB-9A24868F30FB}" srcOrd="10" destOrd="0" parTransId="{D1894BB3-8C90-4CCB-96B3-B800D19FB71E}" sibTransId="{7FDA886E-C8CE-448E-975F-28E010AC5650}"/>
    <dgm:cxn modelId="{957068B3-D1FD-4CCE-A8D9-9DCB34B1CA6C}" srcId="{5B678EDA-6AE5-4F6F-8046-E484CDCDB7B3}" destId="{0ECF14D6-C140-4180-94E0-207DC486C08A}" srcOrd="0" destOrd="0" parTransId="{2F46E7E9-6ECB-4FCC-B224-EB0944F8AD43}" sibTransId="{7D2E5AB3-4C11-41E1-A0F8-87FEFA806DD1}"/>
    <dgm:cxn modelId="{8B920CF7-F954-4AB8-8C82-401673CCC529}" type="presOf" srcId="{14E1B460-773D-40E5-9DDC-928B58F8C2C8}" destId="{F5F67EE4-97FF-4806-9B2A-1B456590A949}" srcOrd="0" destOrd="0" presId="urn:microsoft.com/office/officeart/2005/8/layout/hierarchy2"/>
    <dgm:cxn modelId="{A17E62ED-A5BF-4BB8-80BF-38D5440827B8}" type="presOf" srcId="{09370FCA-841F-4506-8BC4-5257B7695A26}" destId="{F615E75E-8330-4316-9F33-4F52CFDE5D26}" srcOrd="0" destOrd="0" presId="urn:microsoft.com/office/officeart/2005/8/layout/hierarchy2"/>
    <dgm:cxn modelId="{593A6A06-051F-49BC-AA77-AEF35A99231E}" type="presOf" srcId="{BB81F208-52FB-474A-A128-320CAB327E7A}" destId="{B3BD188E-F8C1-46D3-82A0-B2F2570D7989}" srcOrd="0" destOrd="0" presId="urn:microsoft.com/office/officeart/2005/8/layout/hierarchy2"/>
    <dgm:cxn modelId="{C3EB8EC5-7853-493C-95C8-92D0594842D7}" srcId="{0ECF14D6-C140-4180-94E0-207DC486C08A}" destId="{47A9853A-3C65-417E-9E8B-DE93FA71B6BC}" srcOrd="2" destOrd="0" parTransId="{0D33223C-5D55-4A38-ABF5-335C38644824}" sibTransId="{38F77BB6-D9BF-4763-8A0A-8D41129A7650}"/>
    <dgm:cxn modelId="{7EAA9528-9452-46BD-837D-1CBD6AF8B317}" type="presOf" srcId="{7CD0323B-36CD-41ED-BF6B-EEDEB2F4C022}" destId="{DF80FECF-5996-424C-ACBE-25F40FB16314}" srcOrd="0" destOrd="0" presId="urn:microsoft.com/office/officeart/2005/8/layout/hierarchy2"/>
    <dgm:cxn modelId="{472908E7-BBF9-4382-BE23-474A4A18BBC2}" srcId="{0ECF14D6-C140-4180-94E0-207DC486C08A}" destId="{103DC39E-DBB4-4E77-B5A3-9B4BE511F417}" srcOrd="7" destOrd="0" parTransId="{5869E9EC-6112-4134-B2C9-3A4F489578A5}" sibTransId="{9353BCC8-5EC9-49CD-8008-4B027CAFE201}"/>
    <dgm:cxn modelId="{EBC9FEC0-A462-4682-B72E-19C7B72C4D0B}" srcId="{0ECF14D6-C140-4180-94E0-207DC486C08A}" destId="{1B752784-D3CD-4708-B92C-A5B3C60C5E42}" srcOrd="11" destOrd="0" parTransId="{82940B82-DA07-460E-A936-C44C905BEFC3}" sibTransId="{5E4B65EB-B47A-4C9C-B7E5-0E04BB16BC20}"/>
    <dgm:cxn modelId="{CDD2AC8B-5523-4448-8DEE-32B69B0765D9}" srcId="{0ECF14D6-C140-4180-94E0-207DC486C08A}" destId="{4AB2F404-1429-4166-9FD4-342DEC32E2F3}" srcOrd="5" destOrd="0" parTransId="{BB81F208-52FB-474A-A128-320CAB327E7A}" sibTransId="{4D71FCDE-8B3B-4EBE-B95C-755266FA3BF9}"/>
    <dgm:cxn modelId="{70B3E7FA-BF07-4F51-9976-0603E9D8B0A7}" type="presOf" srcId="{0D33223C-5D55-4A38-ABF5-335C38644824}" destId="{C5312833-B1B9-45D5-AC7D-7DE70AE113A4}" srcOrd="1" destOrd="0" presId="urn:microsoft.com/office/officeart/2005/8/layout/hierarchy2"/>
    <dgm:cxn modelId="{A5E93DDB-112F-4FFB-8641-13EB787031F5}" srcId="{0ECF14D6-C140-4180-94E0-207DC486C08A}" destId="{0A41253C-9F24-419E-835F-62F0A15FF571}" srcOrd="12" destOrd="0" parTransId="{3BA0B7A2-94A5-4596-B8F1-C6CE481D6DE3}" sibTransId="{1C87A48A-3C1B-45C3-913A-A5774E371C1E}"/>
    <dgm:cxn modelId="{D222110F-1B21-427F-B9A7-ACBACDE75621}" type="presOf" srcId="{1B752784-D3CD-4708-B92C-A5B3C60C5E42}" destId="{F441A8CC-DA91-472C-B812-14ACFA988CC3}" srcOrd="0" destOrd="0" presId="urn:microsoft.com/office/officeart/2005/8/layout/hierarchy2"/>
    <dgm:cxn modelId="{1E3B5F82-3333-4D3F-8382-5628544F7BE2}" type="presOf" srcId="{82940B82-DA07-460E-A936-C44C905BEFC3}" destId="{916A4BEC-6CCC-456E-BEB8-A15DB943C73A}" srcOrd="0" destOrd="0" presId="urn:microsoft.com/office/officeart/2005/8/layout/hierarchy2"/>
    <dgm:cxn modelId="{1B4C3050-36C8-468F-B5F8-18874C7C1B7C}" type="presOf" srcId="{4AB2F404-1429-4166-9FD4-342DEC32E2F3}" destId="{AB4A3DB3-AA8A-4D0E-A91B-F40AA6F48485}" srcOrd="0" destOrd="0" presId="urn:microsoft.com/office/officeart/2005/8/layout/hierarchy2"/>
    <dgm:cxn modelId="{6059B330-8E3C-4D94-A5CB-E16B5BAB71F6}" type="presOf" srcId="{BC63BA17-846C-44A4-BE21-24B2225CAF35}" destId="{F5B74799-6BEF-4F73-89AF-D9F7B6C1C008}" srcOrd="0" destOrd="0" presId="urn:microsoft.com/office/officeart/2005/8/layout/hierarchy2"/>
    <dgm:cxn modelId="{96ED74A1-F673-4F8C-9568-6C94EA0AAA04}" type="presOf" srcId="{4BADBE50-AAC8-4E4E-81F0-3CB5A97D36E0}" destId="{A7CD8367-B0C6-462E-BC8C-54EFD65AF3CF}" srcOrd="1" destOrd="0" presId="urn:microsoft.com/office/officeart/2005/8/layout/hierarchy2"/>
    <dgm:cxn modelId="{43A17878-2BAA-4BFD-9E19-6EEB99B86D51}" type="presOf" srcId="{979D04B6-309F-4DC9-8218-B336614D74D0}" destId="{5E3C2CBA-F5D3-4269-9844-C1A2C01EFE55}" srcOrd="1" destOrd="0" presId="urn:microsoft.com/office/officeart/2005/8/layout/hierarchy2"/>
    <dgm:cxn modelId="{A30F7077-6E21-4DF5-8F1A-4BCA62C2E99B}" type="presOf" srcId="{7CD0323B-36CD-41ED-BF6B-EEDEB2F4C022}" destId="{19F96DFB-474A-4DBB-A708-4A7E738D521C}" srcOrd="1" destOrd="0" presId="urn:microsoft.com/office/officeart/2005/8/layout/hierarchy2"/>
    <dgm:cxn modelId="{654B43E5-20E1-4CA6-BF35-6985266C79AE}" type="presOf" srcId="{4BADBE50-AAC8-4E4E-81F0-3CB5A97D36E0}" destId="{04685004-EE78-490B-A3B2-68C2A4B9CF1E}" srcOrd="0" destOrd="0" presId="urn:microsoft.com/office/officeart/2005/8/layout/hierarchy2"/>
    <dgm:cxn modelId="{2AD5FB79-017E-4963-9810-71343A637063}" type="presOf" srcId="{9C62900E-E733-49D5-B29E-DC0A4B6AADCC}" destId="{824B2698-1C01-44FC-85C5-F9577365F4CE}" srcOrd="0" destOrd="0" presId="urn:microsoft.com/office/officeart/2005/8/layout/hierarchy2"/>
    <dgm:cxn modelId="{9D38E656-AA07-4F02-B911-2F1C7D03330B}" type="presOf" srcId="{5869E9EC-6112-4134-B2C9-3A4F489578A5}" destId="{CF792E2B-4334-462E-941F-266F0F5FDB6B}" srcOrd="1" destOrd="0" presId="urn:microsoft.com/office/officeart/2005/8/layout/hierarchy2"/>
    <dgm:cxn modelId="{794B634C-2B67-4D0C-8CBA-A134BF67327F}" type="presOf" srcId="{5681E6AE-5442-4B1A-BCBC-B80FA3155C6B}" destId="{F6976C5C-5F37-40DF-B072-23D3D975EB6E}" srcOrd="1" destOrd="0" presId="urn:microsoft.com/office/officeart/2005/8/layout/hierarchy2"/>
    <dgm:cxn modelId="{810C78F6-72F9-4CC7-AD53-1E235A2A3F66}" srcId="{0ECF14D6-C140-4180-94E0-207DC486C08A}" destId="{B4128DFB-9BD9-4EA0-9591-A521FCB24D01}" srcOrd="8" destOrd="0" parTransId="{5681E6AE-5442-4B1A-BCBC-B80FA3155C6B}" sibTransId="{E0E4238A-530F-4B43-B5DA-0407B34E6A5F}"/>
    <dgm:cxn modelId="{EFD980CF-067F-49E4-82BF-484F2E3F2CA8}" type="presOf" srcId="{5B678EDA-6AE5-4F6F-8046-E484CDCDB7B3}" destId="{68EAC094-AEF3-48F1-8133-6FDAB4BF9948}" srcOrd="0" destOrd="0" presId="urn:microsoft.com/office/officeart/2005/8/layout/hierarchy2"/>
    <dgm:cxn modelId="{C9A82517-E9A5-407F-9D74-E7BF07735046}" srcId="{0ECF14D6-C140-4180-94E0-207DC486C08A}" destId="{74240EC4-A2B6-46EB-B16C-08289693438A}" srcOrd="4" destOrd="0" parTransId="{F7315DFA-9DEE-41C8-9C8B-8E5861B2F632}" sibTransId="{0C227D91-3D3F-4910-98AB-7F69272FD652}"/>
    <dgm:cxn modelId="{DB7D86BE-07B6-4154-9AF1-08429DA35DD2}" type="presOf" srcId="{5681E6AE-5442-4B1A-BCBC-B80FA3155C6B}" destId="{548D3419-0950-4E1E-A3E2-3865F96BBB78}" srcOrd="0" destOrd="0" presId="urn:microsoft.com/office/officeart/2005/8/layout/hierarchy2"/>
    <dgm:cxn modelId="{9652532D-26CF-4186-8826-66150821FF0F}" type="presOf" srcId="{47A9853A-3C65-417E-9E8B-DE93FA71B6BC}" destId="{97BD117E-F041-4389-B2B0-A5C754297BDF}" srcOrd="0" destOrd="0" presId="urn:microsoft.com/office/officeart/2005/8/layout/hierarchy2"/>
    <dgm:cxn modelId="{215127F6-44A7-4A69-A7D4-8AA4972DF6D2}" srcId="{0ECF14D6-C140-4180-94E0-207DC486C08A}" destId="{9C62900E-E733-49D5-B29E-DC0A4B6AADCC}" srcOrd="1" destOrd="0" parTransId="{979D04B6-309F-4DC9-8218-B336614D74D0}" sibTransId="{73E6ED7A-1946-4A28-9C2F-003B7C96DA0E}"/>
    <dgm:cxn modelId="{61CD53D7-939F-46C4-8E2A-DB683021C810}" type="presOf" srcId="{103DC39E-DBB4-4E77-B5A3-9B4BE511F417}" destId="{881D7933-FFE3-47CA-A9FB-2570732EA90D}" srcOrd="0" destOrd="0" presId="urn:microsoft.com/office/officeart/2005/8/layout/hierarchy2"/>
    <dgm:cxn modelId="{8A16E9E9-4657-4A7F-A162-1AAE7E817A8B}" type="presOf" srcId="{82940B82-DA07-460E-A936-C44C905BEFC3}" destId="{A37809F6-1DAA-4284-A5EC-6EEB265F7C7B}" srcOrd="1" destOrd="0" presId="urn:microsoft.com/office/officeart/2005/8/layout/hierarchy2"/>
    <dgm:cxn modelId="{D6E9F602-F540-41A1-907D-564E77966801}" type="presOf" srcId="{F7315DFA-9DEE-41C8-9C8B-8E5861B2F632}" destId="{CCD6767B-3086-4129-9E9B-1FFEF491438A}" srcOrd="0" destOrd="0" presId="urn:microsoft.com/office/officeart/2005/8/layout/hierarchy2"/>
    <dgm:cxn modelId="{2C87D30B-7ECA-48E3-91B2-E6A6FA19D05F}" type="presOf" srcId="{9DA88533-4F51-4EE9-AAEB-9A24868F30FB}" destId="{82356899-6082-4A32-A28D-A8E8E9E3EBCD}" srcOrd="0" destOrd="0" presId="urn:microsoft.com/office/officeart/2005/8/layout/hierarchy2"/>
    <dgm:cxn modelId="{49281807-2FA2-467F-B7BE-5A87F33F90E7}" type="presOf" srcId="{3BA0B7A2-94A5-4596-B8F1-C6CE481D6DE3}" destId="{53392118-EEC6-4FCD-9882-EFBA381C4E31}" srcOrd="1" destOrd="0" presId="urn:microsoft.com/office/officeart/2005/8/layout/hierarchy2"/>
    <dgm:cxn modelId="{48E603EB-8FCA-4B8A-8482-B8BB68BCEB99}" type="presOf" srcId="{BB81F208-52FB-474A-A128-320CAB327E7A}" destId="{06A722BA-E992-4C58-9F2E-1A80A8B85CD4}" srcOrd="1" destOrd="0" presId="urn:microsoft.com/office/officeart/2005/8/layout/hierarchy2"/>
    <dgm:cxn modelId="{1F1E42D7-A9A5-43A7-9B30-AC9549F77266}" srcId="{0ECF14D6-C140-4180-94E0-207DC486C08A}" destId="{936A855F-7DF9-4106-87F1-485579478E74}" srcOrd="9" destOrd="0" parTransId="{7CD0323B-36CD-41ED-BF6B-EEDEB2F4C022}" sibTransId="{C7D9D01A-76C6-4666-833D-96D74BEAAB8B}"/>
    <dgm:cxn modelId="{3768ACCE-17B8-4930-8709-10927D878596}" type="presOf" srcId="{F7315DFA-9DEE-41C8-9C8B-8E5861B2F632}" destId="{BB196B75-E36B-4CD7-AF80-B5B71D1AC75C}" srcOrd="1" destOrd="0" presId="urn:microsoft.com/office/officeart/2005/8/layout/hierarchy2"/>
    <dgm:cxn modelId="{304F0BD7-D544-4B02-B2D9-5A13B6530B68}" type="presOf" srcId="{D1894BB3-8C90-4CCB-96B3-B800D19FB71E}" destId="{335DF571-D8B3-4FB2-B5CA-415CED255207}" srcOrd="1" destOrd="0" presId="urn:microsoft.com/office/officeart/2005/8/layout/hierarchy2"/>
    <dgm:cxn modelId="{05FDE958-6736-42FA-94BC-33A224C46E5A}" type="presOf" srcId="{D1894BB3-8C90-4CCB-96B3-B800D19FB71E}" destId="{DEA5F349-C491-4E81-975D-EFF94A66AEE5}" srcOrd="0" destOrd="0" presId="urn:microsoft.com/office/officeart/2005/8/layout/hierarchy2"/>
    <dgm:cxn modelId="{E965D24F-B0FC-41F4-A9AA-804E52244131}" type="presOf" srcId="{74240EC4-A2B6-46EB-B16C-08289693438A}" destId="{FE3D9809-C1A7-43BD-934E-DC8B6C092123}" srcOrd="0" destOrd="0" presId="urn:microsoft.com/office/officeart/2005/8/layout/hierarchy2"/>
    <dgm:cxn modelId="{17A82CA9-B67E-462A-A365-CDE4666060F0}" type="presOf" srcId="{5869E9EC-6112-4134-B2C9-3A4F489578A5}" destId="{61B71B57-D16B-4DE5-894F-0C8953737BE1}" srcOrd="0" destOrd="0" presId="urn:microsoft.com/office/officeart/2005/8/layout/hierarchy2"/>
    <dgm:cxn modelId="{997F23AB-7B2D-42F1-BCBF-66E7719B3843}" type="presOf" srcId="{0ECF14D6-C140-4180-94E0-207DC486C08A}" destId="{5B70F0AA-FA18-46AC-BBFD-A810958AF710}" srcOrd="0" destOrd="0" presId="urn:microsoft.com/office/officeart/2005/8/layout/hierarchy2"/>
    <dgm:cxn modelId="{BB8EBDED-1587-4862-8BA6-328D0142B8CA}" type="presOf" srcId="{B4128DFB-9BD9-4EA0-9591-A521FCB24D01}" destId="{347A1546-99EB-4252-A23A-B2B372B5B4B9}" srcOrd="0" destOrd="0" presId="urn:microsoft.com/office/officeart/2005/8/layout/hierarchy2"/>
    <dgm:cxn modelId="{93666DD4-40DB-4302-A457-52A23AA08C62}" srcId="{0ECF14D6-C140-4180-94E0-207DC486C08A}" destId="{09370FCA-841F-4506-8BC4-5257B7695A26}" srcOrd="3" destOrd="0" parTransId="{78957A7B-40E4-47AE-99A8-9056D7A9429D}" sibTransId="{C34D8F83-08E2-401D-998F-3796F518575C}"/>
    <dgm:cxn modelId="{786B6C3E-9A4B-40DE-9A97-C9A4B6925037}" type="presParOf" srcId="{68EAC094-AEF3-48F1-8133-6FDAB4BF9948}" destId="{F7C193AC-F92E-487D-9CE9-465B69CB8756}" srcOrd="0" destOrd="0" presId="urn:microsoft.com/office/officeart/2005/8/layout/hierarchy2"/>
    <dgm:cxn modelId="{AD3D0EE4-407D-4036-9BB6-D2AF37DC9F11}" type="presParOf" srcId="{F7C193AC-F92E-487D-9CE9-465B69CB8756}" destId="{5B70F0AA-FA18-46AC-BBFD-A810958AF710}" srcOrd="0" destOrd="0" presId="urn:microsoft.com/office/officeart/2005/8/layout/hierarchy2"/>
    <dgm:cxn modelId="{819F73E8-C58B-43BF-B8AC-724A4C37F1B5}" type="presParOf" srcId="{F7C193AC-F92E-487D-9CE9-465B69CB8756}" destId="{FF21CB08-7FE5-4D04-B45D-04E812568763}" srcOrd="1" destOrd="0" presId="urn:microsoft.com/office/officeart/2005/8/layout/hierarchy2"/>
    <dgm:cxn modelId="{D6670EB6-65FD-4CDD-A09A-AF85286C9DC9}" type="presParOf" srcId="{FF21CB08-7FE5-4D04-B45D-04E812568763}" destId="{04685004-EE78-490B-A3B2-68C2A4B9CF1E}" srcOrd="0" destOrd="0" presId="urn:microsoft.com/office/officeart/2005/8/layout/hierarchy2"/>
    <dgm:cxn modelId="{961348B2-F9C4-4BE3-AD1F-E648A09172E4}" type="presParOf" srcId="{04685004-EE78-490B-A3B2-68C2A4B9CF1E}" destId="{A7CD8367-B0C6-462E-BC8C-54EFD65AF3CF}" srcOrd="0" destOrd="0" presId="urn:microsoft.com/office/officeart/2005/8/layout/hierarchy2"/>
    <dgm:cxn modelId="{AEA162C1-E3A2-4064-86C8-62EC21F843B0}" type="presParOf" srcId="{FF21CB08-7FE5-4D04-B45D-04E812568763}" destId="{D1DB8940-A000-4FDD-9902-54F75C7D83D8}" srcOrd="1" destOrd="0" presId="urn:microsoft.com/office/officeart/2005/8/layout/hierarchy2"/>
    <dgm:cxn modelId="{E547DDD8-A9EB-4CCB-AE08-37AEA9448D68}" type="presParOf" srcId="{D1DB8940-A000-4FDD-9902-54F75C7D83D8}" destId="{203373A3-FEC0-4051-8C57-E8A8C8A3D334}" srcOrd="0" destOrd="0" presId="urn:microsoft.com/office/officeart/2005/8/layout/hierarchy2"/>
    <dgm:cxn modelId="{3AB1C8EA-FEEF-4434-8A21-8C9067EFB3E8}" type="presParOf" srcId="{D1DB8940-A000-4FDD-9902-54F75C7D83D8}" destId="{A4426562-51AC-4D7C-A2CB-CB7919A33F11}" srcOrd="1" destOrd="0" presId="urn:microsoft.com/office/officeart/2005/8/layout/hierarchy2"/>
    <dgm:cxn modelId="{BDE0D068-C520-40B5-B38A-B4F2737AB052}" type="presParOf" srcId="{FF21CB08-7FE5-4D04-B45D-04E812568763}" destId="{A677AF2C-023C-4ECF-8C16-F23792C3BD7A}" srcOrd="2" destOrd="0" presId="urn:microsoft.com/office/officeart/2005/8/layout/hierarchy2"/>
    <dgm:cxn modelId="{138C2CAE-2A5C-4D4E-B6AA-BB5F55C664B7}" type="presParOf" srcId="{A677AF2C-023C-4ECF-8C16-F23792C3BD7A}" destId="{5E3C2CBA-F5D3-4269-9844-C1A2C01EFE55}" srcOrd="0" destOrd="0" presId="urn:microsoft.com/office/officeart/2005/8/layout/hierarchy2"/>
    <dgm:cxn modelId="{3F298AE2-312F-46E8-BA9D-483B8A44CE33}" type="presParOf" srcId="{FF21CB08-7FE5-4D04-B45D-04E812568763}" destId="{571A5808-C1A5-4DD7-9D68-62BD96B38799}" srcOrd="3" destOrd="0" presId="urn:microsoft.com/office/officeart/2005/8/layout/hierarchy2"/>
    <dgm:cxn modelId="{6C7E72FD-405B-40E2-8595-9FFC55F31622}" type="presParOf" srcId="{571A5808-C1A5-4DD7-9D68-62BD96B38799}" destId="{824B2698-1C01-44FC-85C5-F9577365F4CE}" srcOrd="0" destOrd="0" presId="urn:microsoft.com/office/officeart/2005/8/layout/hierarchy2"/>
    <dgm:cxn modelId="{6ACF380F-AFCF-400D-ADCE-9E9D2F29AC0C}" type="presParOf" srcId="{571A5808-C1A5-4DD7-9D68-62BD96B38799}" destId="{6089B10B-9A65-411B-8AC9-11EF59E030CA}" srcOrd="1" destOrd="0" presId="urn:microsoft.com/office/officeart/2005/8/layout/hierarchy2"/>
    <dgm:cxn modelId="{CF19D303-59B5-47EF-9E56-78D984BD2D49}" type="presParOf" srcId="{FF21CB08-7FE5-4D04-B45D-04E812568763}" destId="{F12FA6B9-9BA8-44EF-92C6-C5A1B6252F9B}" srcOrd="4" destOrd="0" presId="urn:microsoft.com/office/officeart/2005/8/layout/hierarchy2"/>
    <dgm:cxn modelId="{5997C908-AF20-4450-BCAD-4E7F4BF6A52A}" type="presParOf" srcId="{F12FA6B9-9BA8-44EF-92C6-C5A1B6252F9B}" destId="{C5312833-B1B9-45D5-AC7D-7DE70AE113A4}" srcOrd="0" destOrd="0" presId="urn:microsoft.com/office/officeart/2005/8/layout/hierarchy2"/>
    <dgm:cxn modelId="{B0577EA3-6896-478A-88E6-58A05A2BF574}" type="presParOf" srcId="{FF21CB08-7FE5-4D04-B45D-04E812568763}" destId="{5927D9A1-9997-494B-A239-C4C9A1D22997}" srcOrd="5" destOrd="0" presId="urn:microsoft.com/office/officeart/2005/8/layout/hierarchy2"/>
    <dgm:cxn modelId="{F20502BC-F722-4ACD-B680-A540BE397552}" type="presParOf" srcId="{5927D9A1-9997-494B-A239-C4C9A1D22997}" destId="{97BD117E-F041-4389-B2B0-A5C754297BDF}" srcOrd="0" destOrd="0" presId="urn:microsoft.com/office/officeart/2005/8/layout/hierarchy2"/>
    <dgm:cxn modelId="{22034DDC-A274-4F72-AD68-89A9CBB6D381}" type="presParOf" srcId="{5927D9A1-9997-494B-A239-C4C9A1D22997}" destId="{B8598DB8-2664-4EBC-8405-EF459FBFD28D}" srcOrd="1" destOrd="0" presId="urn:microsoft.com/office/officeart/2005/8/layout/hierarchy2"/>
    <dgm:cxn modelId="{28DB7C4A-77ED-4A7D-8563-1ED62C053B1C}" type="presParOf" srcId="{FF21CB08-7FE5-4D04-B45D-04E812568763}" destId="{628F6D37-2BA5-45F2-9B7F-F24F24CBBAD6}" srcOrd="6" destOrd="0" presId="urn:microsoft.com/office/officeart/2005/8/layout/hierarchy2"/>
    <dgm:cxn modelId="{BC61DA32-3F24-47FF-BFD2-4A7829FA587C}" type="presParOf" srcId="{628F6D37-2BA5-45F2-9B7F-F24F24CBBAD6}" destId="{20F38827-5C3E-4FB7-B49D-051910E31B64}" srcOrd="0" destOrd="0" presId="urn:microsoft.com/office/officeart/2005/8/layout/hierarchy2"/>
    <dgm:cxn modelId="{B7ACACF6-E029-4C6D-B375-F571659351C6}" type="presParOf" srcId="{FF21CB08-7FE5-4D04-B45D-04E812568763}" destId="{896A07E4-CCEA-45DA-9438-CF33D961900D}" srcOrd="7" destOrd="0" presId="urn:microsoft.com/office/officeart/2005/8/layout/hierarchy2"/>
    <dgm:cxn modelId="{6A7D5F6C-6EB4-4FE6-8754-33D9CB3B0824}" type="presParOf" srcId="{896A07E4-CCEA-45DA-9438-CF33D961900D}" destId="{F615E75E-8330-4316-9F33-4F52CFDE5D26}" srcOrd="0" destOrd="0" presId="urn:microsoft.com/office/officeart/2005/8/layout/hierarchy2"/>
    <dgm:cxn modelId="{24048D43-AE17-4928-9516-9825EA40B3B1}" type="presParOf" srcId="{896A07E4-CCEA-45DA-9438-CF33D961900D}" destId="{B2C21624-4D95-4E28-80D5-E7CD67BE53F7}" srcOrd="1" destOrd="0" presId="urn:microsoft.com/office/officeart/2005/8/layout/hierarchy2"/>
    <dgm:cxn modelId="{C425D0DD-176D-4C76-BD18-29CC35FA5804}" type="presParOf" srcId="{FF21CB08-7FE5-4D04-B45D-04E812568763}" destId="{CCD6767B-3086-4129-9E9B-1FFEF491438A}" srcOrd="8" destOrd="0" presId="urn:microsoft.com/office/officeart/2005/8/layout/hierarchy2"/>
    <dgm:cxn modelId="{A5691353-38F7-4791-932D-34B63C853E0C}" type="presParOf" srcId="{CCD6767B-3086-4129-9E9B-1FFEF491438A}" destId="{BB196B75-E36B-4CD7-AF80-B5B71D1AC75C}" srcOrd="0" destOrd="0" presId="urn:microsoft.com/office/officeart/2005/8/layout/hierarchy2"/>
    <dgm:cxn modelId="{2BFEAFCD-0A25-46C1-B0DC-7CE3CD0631DE}" type="presParOf" srcId="{FF21CB08-7FE5-4D04-B45D-04E812568763}" destId="{9814EFC6-4D0C-445F-AFCF-9A0D2740059B}" srcOrd="9" destOrd="0" presId="urn:microsoft.com/office/officeart/2005/8/layout/hierarchy2"/>
    <dgm:cxn modelId="{40131A75-C77F-414A-B426-1C9829865FBD}" type="presParOf" srcId="{9814EFC6-4D0C-445F-AFCF-9A0D2740059B}" destId="{FE3D9809-C1A7-43BD-934E-DC8B6C092123}" srcOrd="0" destOrd="0" presId="urn:microsoft.com/office/officeart/2005/8/layout/hierarchy2"/>
    <dgm:cxn modelId="{1C3051BA-D44E-4F9E-95A2-7789C9AE347E}" type="presParOf" srcId="{9814EFC6-4D0C-445F-AFCF-9A0D2740059B}" destId="{D55583C4-48AE-41BD-B4DA-5E4187AFCC9B}" srcOrd="1" destOrd="0" presId="urn:microsoft.com/office/officeart/2005/8/layout/hierarchy2"/>
    <dgm:cxn modelId="{ACF96C8C-8070-4597-9D83-6CC58767D59B}" type="presParOf" srcId="{FF21CB08-7FE5-4D04-B45D-04E812568763}" destId="{B3BD188E-F8C1-46D3-82A0-B2F2570D7989}" srcOrd="10" destOrd="0" presId="urn:microsoft.com/office/officeart/2005/8/layout/hierarchy2"/>
    <dgm:cxn modelId="{027C1E57-FB6D-42AF-B2F0-A6503F259023}" type="presParOf" srcId="{B3BD188E-F8C1-46D3-82A0-B2F2570D7989}" destId="{06A722BA-E992-4C58-9F2E-1A80A8B85CD4}" srcOrd="0" destOrd="0" presId="urn:microsoft.com/office/officeart/2005/8/layout/hierarchy2"/>
    <dgm:cxn modelId="{FE9DF6CE-99A0-4E38-A723-8CE55AEBD268}" type="presParOf" srcId="{FF21CB08-7FE5-4D04-B45D-04E812568763}" destId="{72729C5D-6F0E-4FBF-8808-CEC6D8AB2950}" srcOrd="11" destOrd="0" presId="urn:microsoft.com/office/officeart/2005/8/layout/hierarchy2"/>
    <dgm:cxn modelId="{41CD45DD-E86B-44B6-A55E-3253E7059965}" type="presParOf" srcId="{72729C5D-6F0E-4FBF-8808-CEC6D8AB2950}" destId="{AB4A3DB3-AA8A-4D0E-A91B-F40AA6F48485}" srcOrd="0" destOrd="0" presId="urn:microsoft.com/office/officeart/2005/8/layout/hierarchy2"/>
    <dgm:cxn modelId="{602094CA-3889-43CC-B7B9-7945DB97D729}" type="presParOf" srcId="{72729C5D-6F0E-4FBF-8808-CEC6D8AB2950}" destId="{E70594D6-3A7B-4DBB-A78C-297C8C65FD3A}" srcOrd="1" destOrd="0" presId="urn:microsoft.com/office/officeart/2005/8/layout/hierarchy2"/>
    <dgm:cxn modelId="{D75DA9F2-A4C3-4620-9621-09998212DFB1}" type="presParOf" srcId="{FF21CB08-7FE5-4D04-B45D-04E812568763}" destId="{F5B74799-6BEF-4F73-89AF-D9F7B6C1C008}" srcOrd="12" destOrd="0" presId="urn:microsoft.com/office/officeart/2005/8/layout/hierarchy2"/>
    <dgm:cxn modelId="{C5A7FC3C-98AD-49F9-B5E5-AD57FF20E8D1}" type="presParOf" srcId="{F5B74799-6BEF-4F73-89AF-D9F7B6C1C008}" destId="{07DCA114-CA04-4724-89F3-3C3BE3FEDB0E}" srcOrd="0" destOrd="0" presId="urn:microsoft.com/office/officeart/2005/8/layout/hierarchy2"/>
    <dgm:cxn modelId="{AAD786E9-FA69-41D0-BEA5-B980657EB07F}" type="presParOf" srcId="{FF21CB08-7FE5-4D04-B45D-04E812568763}" destId="{283E6AA8-59AD-4078-9A05-C2709A5F09C6}" srcOrd="13" destOrd="0" presId="urn:microsoft.com/office/officeart/2005/8/layout/hierarchy2"/>
    <dgm:cxn modelId="{89F03559-B3CE-4BB0-936C-3451BDFD0437}" type="presParOf" srcId="{283E6AA8-59AD-4078-9A05-C2709A5F09C6}" destId="{F5F67EE4-97FF-4806-9B2A-1B456590A949}" srcOrd="0" destOrd="0" presId="urn:microsoft.com/office/officeart/2005/8/layout/hierarchy2"/>
    <dgm:cxn modelId="{775E57CF-FC95-49A7-91F3-B21B40051880}" type="presParOf" srcId="{283E6AA8-59AD-4078-9A05-C2709A5F09C6}" destId="{F7B6ED67-74B1-4E47-A762-ABA6999B6C8C}" srcOrd="1" destOrd="0" presId="urn:microsoft.com/office/officeart/2005/8/layout/hierarchy2"/>
    <dgm:cxn modelId="{E97A0DF1-4BDF-4256-8BC8-B362DD73B944}" type="presParOf" srcId="{FF21CB08-7FE5-4D04-B45D-04E812568763}" destId="{61B71B57-D16B-4DE5-894F-0C8953737BE1}" srcOrd="14" destOrd="0" presId="urn:microsoft.com/office/officeart/2005/8/layout/hierarchy2"/>
    <dgm:cxn modelId="{FE5EA2B2-C29C-439E-8A81-DAD37C0510ED}" type="presParOf" srcId="{61B71B57-D16B-4DE5-894F-0C8953737BE1}" destId="{CF792E2B-4334-462E-941F-266F0F5FDB6B}" srcOrd="0" destOrd="0" presId="urn:microsoft.com/office/officeart/2005/8/layout/hierarchy2"/>
    <dgm:cxn modelId="{7EB4310C-030C-4658-A470-976FE715BC31}" type="presParOf" srcId="{FF21CB08-7FE5-4D04-B45D-04E812568763}" destId="{64BBA002-F9DA-4ADE-9E07-56DD5FFE71DF}" srcOrd="15" destOrd="0" presId="urn:microsoft.com/office/officeart/2005/8/layout/hierarchy2"/>
    <dgm:cxn modelId="{4705921C-146C-42A7-8C73-4B21B9CAFC0D}" type="presParOf" srcId="{64BBA002-F9DA-4ADE-9E07-56DD5FFE71DF}" destId="{881D7933-FFE3-47CA-A9FB-2570732EA90D}" srcOrd="0" destOrd="0" presId="urn:microsoft.com/office/officeart/2005/8/layout/hierarchy2"/>
    <dgm:cxn modelId="{7EA9E764-437C-4ACB-A07E-9A2AB9E6D5BD}" type="presParOf" srcId="{64BBA002-F9DA-4ADE-9E07-56DD5FFE71DF}" destId="{6BADCC1C-67BB-4819-BE94-ABB3AC023935}" srcOrd="1" destOrd="0" presId="urn:microsoft.com/office/officeart/2005/8/layout/hierarchy2"/>
    <dgm:cxn modelId="{6D485316-5CF0-488F-8213-52F317694283}" type="presParOf" srcId="{FF21CB08-7FE5-4D04-B45D-04E812568763}" destId="{548D3419-0950-4E1E-A3E2-3865F96BBB78}" srcOrd="16" destOrd="0" presId="urn:microsoft.com/office/officeart/2005/8/layout/hierarchy2"/>
    <dgm:cxn modelId="{1047F5E2-6BDA-4D73-A2EB-7FCD94BBD23F}" type="presParOf" srcId="{548D3419-0950-4E1E-A3E2-3865F96BBB78}" destId="{F6976C5C-5F37-40DF-B072-23D3D975EB6E}" srcOrd="0" destOrd="0" presId="urn:microsoft.com/office/officeart/2005/8/layout/hierarchy2"/>
    <dgm:cxn modelId="{63A4243A-0AF1-4632-963A-6D4210ED63B7}" type="presParOf" srcId="{FF21CB08-7FE5-4D04-B45D-04E812568763}" destId="{8F8E8B14-88FE-4F99-ABAE-483FCCF418A8}" srcOrd="17" destOrd="0" presId="urn:microsoft.com/office/officeart/2005/8/layout/hierarchy2"/>
    <dgm:cxn modelId="{705479EA-EDB7-40D4-8885-266F2041ABE0}" type="presParOf" srcId="{8F8E8B14-88FE-4F99-ABAE-483FCCF418A8}" destId="{347A1546-99EB-4252-A23A-B2B372B5B4B9}" srcOrd="0" destOrd="0" presId="urn:microsoft.com/office/officeart/2005/8/layout/hierarchy2"/>
    <dgm:cxn modelId="{3F7E0959-B786-4F7B-AA55-606193E9136A}" type="presParOf" srcId="{8F8E8B14-88FE-4F99-ABAE-483FCCF418A8}" destId="{C27D9B8D-7987-4CEC-9AD9-BF3A1289BE4F}" srcOrd="1" destOrd="0" presId="urn:microsoft.com/office/officeart/2005/8/layout/hierarchy2"/>
    <dgm:cxn modelId="{2CF64F20-D4F0-4427-A3A4-08B3E9DDA718}" type="presParOf" srcId="{FF21CB08-7FE5-4D04-B45D-04E812568763}" destId="{DF80FECF-5996-424C-ACBE-25F40FB16314}" srcOrd="18" destOrd="0" presId="urn:microsoft.com/office/officeart/2005/8/layout/hierarchy2"/>
    <dgm:cxn modelId="{F19BCC06-90FA-41A4-A6C0-E90153ED202A}" type="presParOf" srcId="{DF80FECF-5996-424C-ACBE-25F40FB16314}" destId="{19F96DFB-474A-4DBB-A708-4A7E738D521C}" srcOrd="0" destOrd="0" presId="urn:microsoft.com/office/officeart/2005/8/layout/hierarchy2"/>
    <dgm:cxn modelId="{4D4DA58F-5232-4354-89ED-FEC3AA97C4E0}" type="presParOf" srcId="{FF21CB08-7FE5-4D04-B45D-04E812568763}" destId="{65584477-C29A-4B8C-B1CB-898FCBAC49AC}" srcOrd="19" destOrd="0" presId="urn:microsoft.com/office/officeart/2005/8/layout/hierarchy2"/>
    <dgm:cxn modelId="{C82275B8-A6B0-4450-9222-752B23FB2609}" type="presParOf" srcId="{65584477-C29A-4B8C-B1CB-898FCBAC49AC}" destId="{B22C6D04-9F57-49C6-845A-4A0CCD35BE9C}" srcOrd="0" destOrd="0" presId="urn:microsoft.com/office/officeart/2005/8/layout/hierarchy2"/>
    <dgm:cxn modelId="{9351985D-E842-4EC2-AE22-9F317C3AE53B}" type="presParOf" srcId="{65584477-C29A-4B8C-B1CB-898FCBAC49AC}" destId="{4214BEA8-0E77-4F8D-8224-46FC4EFDCD40}" srcOrd="1" destOrd="0" presId="urn:microsoft.com/office/officeart/2005/8/layout/hierarchy2"/>
    <dgm:cxn modelId="{890CC624-D631-4804-A4DB-EA6D4CFFF830}" type="presParOf" srcId="{FF21CB08-7FE5-4D04-B45D-04E812568763}" destId="{DEA5F349-C491-4E81-975D-EFF94A66AEE5}" srcOrd="20" destOrd="0" presId="urn:microsoft.com/office/officeart/2005/8/layout/hierarchy2"/>
    <dgm:cxn modelId="{4940B1D8-371A-4E4D-9DA6-DAA6A9280970}" type="presParOf" srcId="{DEA5F349-C491-4E81-975D-EFF94A66AEE5}" destId="{335DF571-D8B3-4FB2-B5CA-415CED255207}" srcOrd="0" destOrd="0" presId="urn:microsoft.com/office/officeart/2005/8/layout/hierarchy2"/>
    <dgm:cxn modelId="{92556FBF-7E46-41D7-B21F-45F78C2FFE73}" type="presParOf" srcId="{FF21CB08-7FE5-4D04-B45D-04E812568763}" destId="{45203C62-8076-4FD3-8934-D74FB41EA72F}" srcOrd="21" destOrd="0" presId="urn:microsoft.com/office/officeart/2005/8/layout/hierarchy2"/>
    <dgm:cxn modelId="{5E56047B-68D7-42CC-9A1E-889E5AFE7C6F}" type="presParOf" srcId="{45203C62-8076-4FD3-8934-D74FB41EA72F}" destId="{82356899-6082-4A32-A28D-A8E8E9E3EBCD}" srcOrd="0" destOrd="0" presId="urn:microsoft.com/office/officeart/2005/8/layout/hierarchy2"/>
    <dgm:cxn modelId="{FB7CB150-E2AD-477D-8E3C-40E20804C4B5}" type="presParOf" srcId="{45203C62-8076-4FD3-8934-D74FB41EA72F}" destId="{221345F1-7A86-4828-9395-5E0246630790}" srcOrd="1" destOrd="0" presId="urn:microsoft.com/office/officeart/2005/8/layout/hierarchy2"/>
    <dgm:cxn modelId="{472880D7-1897-45D1-A0DF-2342EA5593C4}" type="presParOf" srcId="{FF21CB08-7FE5-4D04-B45D-04E812568763}" destId="{916A4BEC-6CCC-456E-BEB8-A15DB943C73A}" srcOrd="22" destOrd="0" presId="urn:microsoft.com/office/officeart/2005/8/layout/hierarchy2"/>
    <dgm:cxn modelId="{942D5EE7-94A0-46DD-8B96-B3E63485C00E}" type="presParOf" srcId="{916A4BEC-6CCC-456E-BEB8-A15DB943C73A}" destId="{A37809F6-1DAA-4284-A5EC-6EEB265F7C7B}" srcOrd="0" destOrd="0" presId="urn:microsoft.com/office/officeart/2005/8/layout/hierarchy2"/>
    <dgm:cxn modelId="{93D35609-582E-4633-87BC-52423C7AD909}" type="presParOf" srcId="{FF21CB08-7FE5-4D04-B45D-04E812568763}" destId="{5FC5211B-FBCE-450F-B6A7-64A6221473A4}" srcOrd="23" destOrd="0" presId="urn:microsoft.com/office/officeart/2005/8/layout/hierarchy2"/>
    <dgm:cxn modelId="{822B9999-8223-40D8-A095-A8627B37E86F}" type="presParOf" srcId="{5FC5211B-FBCE-450F-B6A7-64A6221473A4}" destId="{F441A8CC-DA91-472C-B812-14ACFA988CC3}" srcOrd="0" destOrd="0" presId="urn:microsoft.com/office/officeart/2005/8/layout/hierarchy2"/>
    <dgm:cxn modelId="{3460B65A-DE93-4EA6-965E-C8722B92D1B1}" type="presParOf" srcId="{5FC5211B-FBCE-450F-B6A7-64A6221473A4}" destId="{1A5E49D8-E6F3-4FAB-A43F-31226226FD4A}" srcOrd="1" destOrd="0" presId="urn:microsoft.com/office/officeart/2005/8/layout/hierarchy2"/>
    <dgm:cxn modelId="{0F5A2FE4-13FB-4169-8B93-8ED86863957C}" type="presParOf" srcId="{FF21CB08-7FE5-4D04-B45D-04E812568763}" destId="{5A443CB9-A97D-4410-B213-3C674D2AB546}" srcOrd="24" destOrd="0" presId="urn:microsoft.com/office/officeart/2005/8/layout/hierarchy2"/>
    <dgm:cxn modelId="{E5518493-1A71-443F-A989-5AA4928C8B22}" type="presParOf" srcId="{5A443CB9-A97D-4410-B213-3C674D2AB546}" destId="{53392118-EEC6-4FCD-9882-EFBA381C4E31}" srcOrd="0" destOrd="0" presId="urn:microsoft.com/office/officeart/2005/8/layout/hierarchy2"/>
    <dgm:cxn modelId="{6EE64B16-ADAC-472D-8BB8-AB6AB38B1AB5}" type="presParOf" srcId="{FF21CB08-7FE5-4D04-B45D-04E812568763}" destId="{7B1D07F0-C214-4709-9309-A2C5F8CFD97A}" srcOrd="25" destOrd="0" presId="urn:microsoft.com/office/officeart/2005/8/layout/hierarchy2"/>
    <dgm:cxn modelId="{08FCE83A-81E2-4461-B16C-D5D793160093}" type="presParOf" srcId="{7B1D07F0-C214-4709-9309-A2C5F8CFD97A}" destId="{023D34A5-F27A-4F5F-9E42-D3638D97A3DD}" srcOrd="0" destOrd="0" presId="urn:microsoft.com/office/officeart/2005/8/layout/hierarchy2"/>
    <dgm:cxn modelId="{E549BCD1-9416-4725-85D0-A76AF9A2222F}" type="presParOf" srcId="{7B1D07F0-C214-4709-9309-A2C5F8CFD97A}" destId="{D8DFED03-9A0A-4F29-8A34-29333A57A83E}"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2630C21-E26E-4931-BC48-128E9DE5A7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68BCA5E-DBE5-4A62-90F0-159E471C9E9B}">
      <dgm:prSet phldrT="[文本]" custT="1"/>
      <dgm:spPr/>
      <dgm:t>
        <a:bodyPr/>
        <a:lstStyle/>
        <a:p>
          <a:pPr algn="ctr"/>
          <a:r>
            <a:rPr lang="zh-CN" altLang="en-US" sz="3200" b="1" dirty="0" smtClean="0"/>
            <a:t>资产清查明细表</a:t>
          </a:r>
          <a:endParaRPr lang="zh-CN" altLang="en-US" sz="3200" b="1" dirty="0"/>
        </a:p>
      </dgm:t>
    </dgm:pt>
    <dgm:pt modelId="{708F995A-564C-4332-87C8-854B7CE55FEB}" type="parTrans" cxnId="{070DC24D-C339-4AF4-8D40-5A04EE0F793D}">
      <dgm:prSet/>
      <dgm:spPr/>
      <dgm:t>
        <a:bodyPr/>
        <a:lstStyle/>
        <a:p>
          <a:pPr algn="just"/>
          <a:endParaRPr lang="zh-CN" altLang="en-US" b="1"/>
        </a:p>
      </dgm:t>
    </dgm:pt>
    <dgm:pt modelId="{88D3D431-0C1E-4ED5-9C41-5A730403D977}" type="sibTrans" cxnId="{070DC24D-C339-4AF4-8D40-5A04EE0F793D}">
      <dgm:prSet/>
      <dgm:spPr/>
      <dgm:t>
        <a:bodyPr/>
        <a:lstStyle/>
        <a:p>
          <a:pPr algn="just"/>
          <a:endParaRPr lang="zh-CN" altLang="en-US" b="1"/>
        </a:p>
      </dgm:t>
    </dgm:pt>
    <dgm:pt modelId="{77AB10AD-25DA-45FD-A3A7-A687AB3EC69F}">
      <dgm:prSet/>
      <dgm:spPr/>
      <dgm:t>
        <a:bodyPr/>
        <a:lstStyle/>
        <a:p>
          <a:pPr algn="just"/>
          <a:r>
            <a:rPr lang="en-US" altLang="zh-CN" b="1" dirty="0" smtClean="0"/>
            <a:t>01</a:t>
          </a:r>
          <a:r>
            <a:rPr lang="zh-CN" altLang="en-US" b="1" dirty="0" smtClean="0"/>
            <a:t>至</a:t>
          </a:r>
          <a:r>
            <a:rPr lang="en-US" altLang="zh-CN" b="1" dirty="0" smtClean="0"/>
            <a:t>10</a:t>
          </a:r>
          <a:r>
            <a:rPr lang="zh-CN" altLang="en-US" b="1" dirty="0" smtClean="0"/>
            <a:t>表手工逐表逐项录入形成</a:t>
          </a:r>
          <a:r>
            <a:rPr lang="en-US" altLang="zh-CN" b="1" dirty="0" smtClean="0"/>
            <a:t>EXCEL</a:t>
          </a:r>
          <a:r>
            <a:rPr lang="zh-CN" altLang="en-US" b="1" dirty="0" smtClean="0"/>
            <a:t>表格（表格模板从资产处网页下载，财务处填报）。</a:t>
          </a:r>
          <a:endParaRPr lang="zh-CN" altLang="en-US" b="1" dirty="0"/>
        </a:p>
      </dgm:t>
    </dgm:pt>
    <dgm:pt modelId="{86FEE537-6A62-417C-9A2D-5EF8683239BE}" type="parTrans" cxnId="{409297EC-FA1E-4A6B-809E-C078C04D8E0B}">
      <dgm:prSet/>
      <dgm:spPr/>
      <dgm:t>
        <a:bodyPr/>
        <a:lstStyle/>
        <a:p>
          <a:pPr algn="just"/>
          <a:endParaRPr lang="zh-CN" altLang="en-US" b="1"/>
        </a:p>
      </dgm:t>
    </dgm:pt>
    <dgm:pt modelId="{B2F4CEED-C256-4AB8-BD89-51D01981A7D8}" type="sibTrans" cxnId="{409297EC-FA1E-4A6B-809E-C078C04D8E0B}">
      <dgm:prSet/>
      <dgm:spPr/>
      <dgm:t>
        <a:bodyPr/>
        <a:lstStyle/>
        <a:p>
          <a:pPr algn="just"/>
          <a:endParaRPr lang="zh-CN" altLang="en-US" b="1"/>
        </a:p>
      </dgm:t>
    </dgm:pt>
    <dgm:pt modelId="{63EC5006-0A37-4302-9257-09CA9D5EE762}">
      <dgm:prSet/>
      <dgm:spPr/>
      <dgm:t>
        <a:bodyPr/>
        <a:lstStyle/>
        <a:p>
          <a:pPr algn="just"/>
          <a:r>
            <a:rPr lang="en-US" altLang="zh-CN" b="1" dirty="0" smtClean="0"/>
            <a:t>11</a:t>
          </a:r>
          <a:r>
            <a:rPr lang="zh-CN" altLang="en-US" b="1" dirty="0" smtClean="0"/>
            <a:t>、</a:t>
          </a:r>
          <a:r>
            <a:rPr lang="en-US" altLang="zh-CN" b="1" dirty="0" smtClean="0"/>
            <a:t>12</a:t>
          </a:r>
          <a:r>
            <a:rPr lang="zh-CN" altLang="en-US" b="1" dirty="0" smtClean="0"/>
            <a:t>表由清查盘点结果数据直接运算生成</a:t>
          </a:r>
          <a:endParaRPr lang="zh-CN" b="1" dirty="0"/>
        </a:p>
      </dgm:t>
    </dgm:pt>
    <dgm:pt modelId="{34DB5B58-DCAD-4B07-A13A-C3C9E3322B5F}" type="sibTrans" cxnId="{8B6A5CFF-B804-45CE-A717-62315E7639AC}">
      <dgm:prSet/>
      <dgm:spPr/>
      <dgm:t>
        <a:bodyPr/>
        <a:lstStyle/>
        <a:p>
          <a:pPr algn="just"/>
          <a:endParaRPr lang="zh-CN" altLang="en-US" b="1"/>
        </a:p>
      </dgm:t>
    </dgm:pt>
    <dgm:pt modelId="{93373E4C-7BE8-42E3-82AA-6AA03B0F0C18}" type="parTrans" cxnId="{8B6A5CFF-B804-45CE-A717-62315E7639AC}">
      <dgm:prSet/>
      <dgm:spPr/>
      <dgm:t>
        <a:bodyPr/>
        <a:lstStyle/>
        <a:p>
          <a:pPr algn="just"/>
          <a:endParaRPr lang="zh-CN" altLang="en-US" b="1"/>
        </a:p>
      </dgm:t>
    </dgm:pt>
    <dgm:pt modelId="{644F2AAF-34A4-4661-8C29-4A021285FBD4}">
      <dgm:prSet/>
      <dgm:spPr/>
      <dgm:t>
        <a:bodyPr/>
        <a:lstStyle/>
        <a:p>
          <a:pPr algn="just"/>
          <a:endParaRPr lang="zh-CN" b="1" dirty="0"/>
        </a:p>
      </dgm:t>
    </dgm:pt>
    <dgm:pt modelId="{DB9D25F4-F370-42C2-A396-D5D8BD19908A}" type="parTrans" cxnId="{D58EAB68-461C-4393-94EF-13D65610F09F}">
      <dgm:prSet/>
      <dgm:spPr/>
      <dgm:t>
        <a:bodyPr/>
        <a:lstStyle/>
        <a:p>
          <a:endParaRPr lang="zh-CN" altLang="en-US"/>
        </a:p>
      </dgm:t>
    </dgm:pt>
    <dgm:pt modelId="{AC31397E-219E-4DCC-8AB1-69DF0351657E}" type="sibTrans" cxnId="{D58EAB68-461C-4393-94EF-13D65610F09F}">
      <dgm:prSet/>
      <dgm:spPr/>
      <dgm:t>
        <a:bodyPr/>
        <a:lstStyle/>
        <a:p>
          <a:endParaRPr lang="zh-CN" altLang="en-US"/>
        </a:p>
      </dgm:t>
    </dgm:pt>
    <dgm:pt modelId="{8480CF94-A7AD-41E7-AE60-11374050699A}" type="pres">
      <dgm:prSet presAssocID="{12630C21-E26E-4931-BC48-128E9DE5A7F4}" presName="Name0" presStyleCnt="0">
        <dgm:presLayoutVars>
          <dgm:dir/>
          <dgm:animLvl val="lvl"/>
          <dgm:resizeHandles val="exact"/>
        </dgm:presLayoutVars>
      </dgm:prSet>
      <dgm:spPr/>
      <dgm:t>
        <a:bodyPr/>
        <a:lstStyle/>
        <a:p>
          <a:endParaRPr lang="zh-CN" altLang="en-US"/>
        </a:p>
      </dgm:t>
    </dgm:pt>
    <dgm:pt modelId="{141C33F3-7170-4C74-AF1E-BE7625BA346C}" type="pres">
      <dgm:prSet presAssocID="{668BCA5E-DBE5-4A62-90F0-159E471C9E9B}" presName="composite" presStyleCnt="0"/>
      <dgm:spPr/>
    </dgm:pt>
    <dgm:pt modelId="{3FAF3199-B9B8-4172-881E-7040E3DB951E}" type="pres">
      <dgm:prSet presAssocID="{668BCA5E-DBE5-4A62-90F0-159E471C9E9B}" presName="parTx" presStyleLbl="alignNode1" presStyleIdx="0" presStyleCnt="1">
        <dgm:presLayoutVars>
          <dgm:chMax val="0"/>
          <dgm:chPref val="0"/>
          <dgm:bulletEnabled val="1"/>
        </dgm:presLayoutVars>
      </dgm:prSet>
      <dgm:spPr/>
      <dgm:t>
        <a:bodyPr/>
        <a:lstStyle/>
        <a:p>
          <a:endParaRPr lang="zh-CN" altLang="en-US"/>
        </a:p>
      </dgm:t>
    </dgm:pt>
    <dgm:pt modelId="{BBABDFE9-9668-44BB-A3B4-8CD10E12A267}" type="pres">
      <dgm:prSet presAssocID="{668BCA5E-DBE5-4A62-90F0-159E471C9E9B}" presName="desTx" presStyleLbl="alignAccFollowNode1" presStyleIdx="0" presStyleCnt="1">
        <dgm:presLayoutVars>
          <dgm:bulletEnabled val="1"/>
        </dgm:presLayoutVars>
      </dgm:prSet>
      <dgm:spPr/>
      <dgm:t>
        <a:bodyPr/>
        <a:lstStyle/>
        <a:p>
          <a:endParaRPr lang="zh-CN" altLang="en-US"/>
        </a:p>
      </dgm:t>
    </dgm:pt>
  </dgm:ptLst>
  <dgm:cxnLst>
    <dgm:cxn modelId="{409297EC-FA1E-4A6B-809E-C078C04D8E0B}" srcId="{668BCA5E-DBE5-4A62-90F0-159E471C9E9B}" destId="{77AB10AD-25DA-45FD-A3A7-A687AB3EC69F}" srcOrd="0" destOrd="0" parTransId="{86FEE537-6A62-417C-9A2D-5EF8683239BE}" sibTransId="{B2F4CEED-C256-4AB8-BD89-51D01981A7D8}"/>
    <dgm:cxn modelId="{8B6A5CFF-B804-45CE-A717-62315E7639AC}" srcId="{668BCA5E-DBE5-4A62-90F0-159E471C9E9B}" destId="{63EC5006-0A37-4302-9257-09CA9D5EE762}" srcOrd="1" destOrd="0" parTransId="{93373E4C-7BE8-42E3-82AA-6AA03B0F0C18}" sibTransId="{34DB5B58-DCAD-4B07-A13A-C3C9E3322B5F}"/>
    <dgm:cxn modelId="{070DC24D-C339-4AF4-8D40-5A04EE0F793D}" srcId="{12630C21-E26E-4931-BC48-128E9DE5A7F4}" destId="{668BCA5E-DBE5-4A62-90F0-159E471C9E9B}" srcOrd="0" destOrd="0" parTransId="{708F995A-564C-4332-87C8-854B7CE55FEB}" sibTransId="{88D3D431-0C1E-4ED5-9C41-5A730403D977}"/>
    <dgm:cxn modelId="{D58EAB68-461C-4393-94EF-13D65610F09F}" srcId="{668BCA5E-DBE5-4A62-90F0-159E471C9E9B}" destId="{644F2AAF-34A4-4661-8C29-4A021285FBD4}" srcOrd="2" destOrd="0" parTransId="{DB9D25F4-F370-42C2-A396-D5D8BD19908A}" sibTransId="{AC31397E-219E-4DCC-8AB1-69DF0351657E}"/>
    <dgm:cxn modelId="{683114C8-5E98-49F6-97CF-964E2D66ABFF}" type="presOf" srcId="{668BCA5E-DBE5-4A62-90F0-159E471C9E9B}" destId="{3FAF3199-B9B8-4172-881E-7040E3DB951E}" srcOrd="0" destOrd="0" presId="urn:microsoft.com/office/officeart/2005/8/layout/hList1"/>
    <dgm:cxn modelId="{336FBD06-C7F7-4103-99A8-ADA6725CE3F8}" type="presOf" srcId="{12630C21-E26E-4931-BC48-128E9DE5A7F4}" destId="{8480CF94-A7AD-41E7-AE60-11374050699A}" srcOrd="0" destOrd="0" presId="urn:microsoft.com/office/officeart/2005/8/layout/hList1"/>
    <dgm:cxn modelId="{967312D2-B4AA-4DF5-B975-72B98999263D}" type="presOf" srcId="{644F2AAF-34A4-4661-8C29-4A021285FBD4}" destId="{BBABDFE9-9668-44BB-A3B4-8CD10E12A267}" srcOrd="0" destOrd="2" presId="urn:microsoft.com/office/officeart/2005/8/layout/hList1"/>
    <dgm:cxn modelId="{43BED5DA-926E-4A32-A6DF-611E0AC5B9AE}" type="presOf" srcId="{63EC5006-0A37-4302-9257-09CA9D5EE762}" destId="{BBABDFE9-9668-44BB-A3B4-8CD10E12A267}" srcOrd="0" destOrd="1" presId="urn:microsoft.com/office/officeart/2005/8/layout/hList1"/>
    <dgm:cxn modelId="{FA208D24-CB99-4E1B-9503-9A15C5EA8C92}" type="presOf" srcId="{77AB10AD-25DA-45FD-A3A7-A687AB3EC69F}" destId="{BBABDFE9-9668-44BB-A3B4-8CD10E12A267}" srcOrd="0" destOrd="0" presId="urn:microsoft.com/office/officeart/2005/8/layout/hList1"/>
    <dgm:cxn modelId="{2AB22D35-19E2-477F-B300-7A0882BBC240}" type="presParOf" srcId="{8480CF94-A7AD-41E7-AE60-11374050699A}" destId="{141C33F3-7170-4C74-AF1E-BE7625BA346C}" srcOrd="0" destOrd="0" presId="urn:microsoft.com/office/officeart/2005/8/layout/hList1"/>
    <dgm:cxn modelId="{2BEE6C8A-506F-4E13-AB50-8A134067D120}" type="presParOf" srcId="{141C33F3-7170-4C74-AF1E-BE7625BA346C}" destId="{3FAF3199-B9B8-4172-881E-7040E3DB951E}" srcOrd="0" destOrd="0" presId="urn:microsoft.com/office/officeart/2005/8/layout/hList1"/>
    <dgm:cxn modelId="{53B8950C-AAE4-4435-8ADC-5EE3A7F754B6}" type="presParOf" srcId="{141C33F3-7170-4C74-AF1E-BE7625BA346C}" destId="{BBABDFE9-9668-44BB-A3B4-8CD10E12A26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2630C21-E26E-4931-BC48-128E9DE5A7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68BCA5E-DBE5-4A62-90F0-159E471C9E9B}">
      <dgm:prSet phldrT="[文本]" custT="1"/>
      <dgm:spPr/>
      <dgm:t>
        <a:bodyPr/>
        <a:lstStyle/>
        <a:p>
          <a:pPr algn="ctr"/>
          <a:r>
            <a:rPr lang="zh-CN" altLang="en-US" sz="3200" b="1" dirty="0" smtClean="0"/>
            <a:t>资产清查报表</a:t>
          </a:r>
          <a:endParaRPr lang="zh-CN" altLang="en-US" sz="3200" b="1" dirty="0"/>
        </a:p>
      </dgm:t>
    </dgm:pt>
    <dgm:pt modelId="{708F995A-564C-4332-87C8-854B7CE55FEB}" type="parTrans" cxnId="{070DC24D-C339-4AF4-8D40-5A04EE0F793D}">
      <dgm:prSet/>
      <dgm:spPr/>
      <dgm:t>
        <a:bodyPr/>
        <a:lstStyle/>
        <a:p>
          <a:pPr algn="just"/>
          <a:endParaRPr lang="zh-CN" altLang="en-US" b="1"/>
        </a:p>
      </dgm:t>
    </dgm:pt>
    <dgm:pt modelId="{88D3D431-0C1E-4ED5-9C41-5A730403D977}" type="sibTrans" cxnId="{070DC24D-C339-4AF4-8D40-5A04EE0F793D}">
      <dgm:prSet/>
      <dgm:spPr/>
      <dgm:t>
        <a:bodyPr/>
        <a:lstStyle/>
        <a:p>
          <a:pPr algn="just"/>
          <a:endParaRPr lang="zh-CN" altLang="en-US" b="1"/>
        </a:p>
      </dgm:t>
    </dgm:pt>
    <dgm:pt modelId="{77AB10AD-25DA-45FD-A3A7-A687AB3EC69F}">
      <dgm:prSet/>
      <dgm:spPr/>
      <dgm:t>
        <a:bodyPr/>
        <a:lstStyle/>
        <a:p>
          <a:pPr algn="just"/>
          <a:r>
            <a:rPr lang="zh-CN" altLang="en-US" b="1" dirty="0" smtClean="0"/>
            <a:t>通过数据提取、手工录入、运算方式完成所有报表的填报工作。其中财清综</a:t>
          </a:r>
          <a:r>
            <a:rPr lang="en-US" altLang="zh-CN" b="1" dirty="0" smtClean="0"/>
            <a:t>01</a:t>
          </a:r>
          <a:r>
            <a:rPr lang="zh-CN" altLang="en-US" b="1" dirty="0" smtClean="0"/>
            <a:t>、</a:t>
          </a:r>
          <a:r>
            <a:rPr lang="en-US" altLang="zh-CN" b="1" dirty="0" smtClean="0"/>
            <a:t>07</a:t>
          </a:r>
          <a:r>
            <a:rPr lang="zh-CN" altLang="en-US" b="1" dirty="0" smtClean="0"/>
            <a:t>、</a:t>
          </a:r>
          <a:r>
            <a:rPr lang="en-US" altLang="zh-CN" b="1" dirty="0" smtClean="0"/>
            <a:t>09</a:t>
          </a:r>
          <a:r>
            <a:rPr lang="zh-CN" altLang="en-US" b="1" dirty="0" smtClean="0"/>
            <a:t>、</a:t>
          </a:r>
          <a:r>
            <a:rPr lang="en-US" altLang="zh-CN" b="1" dirty="0" smtClean="0"/>
            <a:t>10</a:t>
          </a:r>
          <a:r>
            <a:rPr lang="zh-CN" altLang="en-US" b="1" dirty="0" smtClean="0"/>
            <a:t>表由财务处填报，</a:t>
          </a:r>
          <a:r>
            <a:rPr lang="en-US" altLang="zh-CN" b="1" dirty="0" smtClean="0"/>
            <a:t>07</a:t>
          </a:r>
          <a:r>
            <a:rPr lang="zh-CN" altLang="en-US" b="1" dirty="0" smtClean="0"/>
            <a:t>表由基建处填报。并生成</a:t>
          </a:r>
          <a:r>
            <a:rPr lang="en-US" altLang="zh-CN" b="1" dirty="0" smtClean="0"/>
            <a:t>EXCEL</a:t>
          </a:r>
          <a:r>
            <a:rPr lang="zh-CN" altLang="en-US" b="1" dirty="0" smtClean="0"/>
            <a:t>表格上报，表格模板从资产处网页下载。</a:t>
          </a:r>
          <a:endParaRPr lang="zh-CN" altLang="en-US" b="1" dirty="0"/>
        </a:p>
      </dgm:t>
    </dgm:pt>
    <dgm:pt modelId="{86FEE537-6A62-417C-9A2D-5EF8683239BE}" type="parTrans" cxnId="{409297EC-FA1E-4A6B-809E-C078C04D8E0B}">
      <dgm:prSet/>
      <dgm:spPr/>
      <dgm:t>
        <a:bodyPr/>
        <a:lstStyle/>
        <a:p>
          <a:pPr algn="just"/>
          <a:endParaRPr lang="zh-CN" altLang="en-US" b="1"/>
        </a:p>
      </dgm:t>
    </dgm:pt>
    <dgm:pt modelId="{B2F4CEED-C256-4AB8-BD89-51D01981A7D8}" type="sibTrans" cxnId="{409297EC-FA1E-4A6B-809E-C078C04D8E0B}">
      <dgm:prSet/>
      <dgm:spPr/>
      <dgm:t>
        <a:bodyPr/>
        <a:lstStyle/>
        <a:p>
          <a:pPr algn="just"/>
          <a:endParaRPr lang="zh-CN" altLang="en-US" b="1"/>
        </a:p>
      </dgm:t>
    </dgm:pt>
    <dgm:pt modelId="{644F2AAF-34A4-4661-8C29-4A021285FBD4}">
      <dgm:prSet/>
      <dgm:spPr/>
      <dgm:t>
        <a:bodyPr/>
        <a:lstStyle/>
        <a:p>
          <a:pPr algn="just"/>
          <a:endParaRPr lang="zh-CN" b="1" dirty="0"/>
        </a:p>
      </dgm:t>
    </dgm:pt>
    <dgm:pt modelId="{DB9D25F4-F370-42C2-A396-D5D8BD19908A}" type="parTrans" cxnId="{D58EAB68-461C-4393-94EF-13D65610F09F}">
      <dgm:prSet/>
      <dgm:spPr/>
      <dgm:t>
        <a:bodyPr/>
        <a:lstStyle/>
        <a:p>
          <a:endParaRPr lang="zh-CN" altLang="en-US"/>
        </a:p>
      </dgm:t>
    </dgm:pt>
    <dgm:pt modelId="{AC31397E-219E-4DCC-8AB1-69DF0351657E}" type="sibTrans" cxnId="{D58EAB68-461C-4393-94EF-13D65610F09F}">
      <dgm:prSet/>
      <dgm:spPr/>
      <dgm:t>
        <a:bodyPr/>
        <a:lstStyle/>
        <a:p>
          <a:endParaRPr lang="zh-CN" altLang="en-US"/>
        </a:p>
      </dgm:t>
    </dgm:pt>
    <dgm:pt modelId="{8480CF94-A7AD-41E7-AE60-11374050699A}" type="pres">
      <dgm:prSet presAssocID="{12630C21-E26E-4931-BC48-128E9DE5A7F4}" presName="Name0" presStyleCnt="0">
        <dgm:presLayoutVars>
          <dgm:dir/>
          <dgm:animLvl val="lvl"/>
          <dgm:resizeHandles val="exact"/>
        </dgm:presLayoutVars>
      </dgm:prSet>
      <dgm:spPr/>
      <dgm:t>
        <a:bodyPr/>
        <a:lstStyle/>
        <a:p>
          <a:endParaRPr lang="zh-CN" altLang="en-US"/>
        </a:p>
      </dgm:t>
    </dgm:pt>
    <dgm:pt modelId="{141C33F3-7170-4C74-AF1E-BE7625BA346C}" type="pres">
      <dgm:prSet presAssocID="{668BCA5E-DBE5-4A62-90F0-159E471C9E9B}" presName="composite" presStyleCnt="0"/>
      <dgm:spPr/>
    </dgm:pt>
    <dgm:pt modelId="{3FAF3199-B9B8-4172-881E-7040E3DB951E}" type="pres">
      <dgm:prSet presAssocID="{668BCA5E-DBE5-4A62-90F0-159E471C9E9B}" presName="parTx" presStyleLbl="alignNode1" presStyleIdx="0" presStyleCnt="1">
        <dgm:presLayoutVars>
          <dgm:chMax val="0"/>
          <dgm:chPref val="0"/>
          <dgm:bulletEnabled val="1"/>
        </dgm:presLayoutVars>
      </dgm:prSet>
      <dgm:spPr/>
      <dgm:t>
        <a:bodyPr/>
        <a:lstStyle/>
        <a:p>
          <a:endParaRPr lang="zh-CN" altLang="en-US"/>
        </a:p>
      </dgm:t>
    </dgm:pt>
    <dgm:pt modelId="{BBABDFE9-9668-44BB-A3B4-8CD10E12A267}" type="pres">
      <dgm:prSet presAssocID="{668BCA5E-DBE5-4A62-90F0-159E471C9E9B}" presName="desTx" presStyleLbl="alignAccFollowNode1" presStyleIdx="0" presStyleCnt="1">
        <dgm:presLayoutVars>
          <dgm:bulletEnabled val="1"/>
        </dgm:presLayoutVars>
      </dgm:prSet>
      <dgm:spPr/>
      <dgm:t>
        <a:bodyPr/>
        <a:lstStyle/>
        <a:p>
          <a:endParaRPr lang="zh-CN" altLang="en-US"/>
        </a:p>
      </dgm:t>
    </dgm:pt>
  </dgm:ptLst>
  <dgm:cxnLst>
    <dgm:cxn modelId="{E6EDAD46-BE94-45DC-AC4E-29171348A2CD}" type="presOf" srcId="{668BCA5E-DBE5-4A62-90F0-159E471C9E9B}" destId="{3FAF3199-B9B8-4172-881E-7040E3DB951E}" srcOrd="0" destOrd="0" presId="urn:microsoft.com/office/officeart/2005/8/layout/hList1"/>
    <dgm:cxn modelId="{F1AF476D-BD89-468E-988D-AC26ED2511B6}" type="presOf" srcId="{12630C21-E26E-4931-BC48-128E9DE5A7F4}" destId="{8480CF94-A7AD-41E7-AE60-11374050699A}" srcOrd="0" destOrd="0" presId="urn:microsoft.com/office/officeart/2005/8/layout/hList1"/>
    <dgm:cxn modelId="{070DC24D-C339-4AF4-8D40-5A04EE0F793D}" srcId="{12630C21-E26E-4931-BC48-128E9DE5A7F4}" destId="{668BCA5E-DBE5-4A62-90F0-159E471C9E9B}" srcOrd="0" destOrd="0" parTransId="{708F995A-564C-4332-87C8-854B7CE55FEB}" sibTransId="{88D3D431-0C1E-4ED5-9C41-5A730403D977}"/>
    <dgm:cxn modelId="{D58EAB68-461C-4393-94EF-13D65610F09F}" srcId="{668BCA5E-DBE5-4A62-90F0-159E471C9E9B}" destId="{644F2AAF-34A4-4661-8C29-4A021285FBD4}" srcOrd="1" destOrd="0" parTransId="{DB9D25F4-F370-42C2-A396-D5D8BD19908A}" sibTransId="{AC31397E-219E-4DCC-8AB1-69DF0351657E}"/>
    <dgm:cxn modelId="{22872A8E-BA1A-4C11-B0B7-03664F8258FE}" type="presOf" srcId="{77AB10AD-25DA-45FD-A3A7-A687AB3EC69F}" destId="{BBABDFE9-9668-44BB-A3B4-8CD10E12A267}" srcOrd="0" destOrd="0" presId="urn:microsoft.com/office/officeart/2005/8/layout/hList1"/>
    <dgm:cxn modelId="{B21B5CCB-30C8-4C00-92A2-25FC804C004A}" type="presOf" srcId="{644F2AAF-34A4-4661-8C29-4A021285FBD4}" destId="{BBABDFE9-9668-44BB-A3B4-8CD10E12A267}" srcOrd="0" destOrd="1" presId="urn:microsoft.com/office/officeart/2005/8/layout/hList1"/>
    <dgm:cxn modelId="{409297EC-FA1E-4A6B-809E-C078C04D8E0B}" srcId="{668BCA5E-DBE5-4A62-90F0-159E471C9E9B}" destId="{77AB10AD-25DA-45FD-A3A7-A687AB3EC69F}" srcOrd="0" destOrd="0" parTransId="{86FEE537-6A62-417C-9A2D-5EF8683239BE}" sibTransId="{B2F4CEED-C256-4AB8-BD89-51D01981A7D8}"/>
    <dgm:cxn modelId="{78D6C255-4C1B-4EF8-95CD-163AAD093CB4}" type="presParOf" srcId="{8480CF94-A7AD-41E7-AE60-11374050699A}" destId="{141C33F3-7170-4C74-AF1E-BE7625BA346C}" srcOrd="0" destOrd="0" presId="urn:microsoft.com/office/officeart/2005/8/layout/hList1"/>
    <dgm:cxn modelId="{0A04995C-4273-44EB-A182-2C7F41053880}" type="presParOf" srcId="{141C33F3-7170-4C74-AF1E-BE7625BA346C}" destId="{3FAF3199-B9B8-4172-881E-7040E3DB951E}" srcOrd="0" destOrd="0" presId="urn:microsoft.com/office/officeart/2005/8/layout/hList1"/>
    <dgm:cxn modelId="{56C9873F-5920-4290-A7C2-F81D0A7F93B9}" type="presParOf" srcId="{141C33F3-7170-4C74-AF1E-BE7625BA346C}" destId="{BBABDFE9-9668-44BB-A3B4-8CD10E12A26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2630C21-E26E-4931-BC48-128E9DE5A7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68BCA5E-DBE5-4A62-90F0-159E471C9E9B}">
      <dgm:prSet phldrT="[文本]" custT="1"/>
      <dgm:spPr/>
      <dgm:t>
        <a:bodyPr/>
        <a:lstStyle/>
        <a:p>
          <a:pPr algn="ctr"/>
          <a:r>
            <a:rPr lang="zh-CN" altLang="en-US" sz="3200" b="1" dirty="0" smtClean="0"/>
            <a:t>资产清查汇总表</a:t>
          </a:r>
          <a:endParaRPr lang="zh-CN" altLang="en-US" sz="3200" b="1" dirty="0"/>
        </a:p>
      </dgm:t>
    </dgm:pt>
    <dgm:pt modelId="{708F995A-564C-4332-87C8-854B7CE55FEB}" type="parTrans" cxnId="{070DC24D-C339-4AF4-8D40-5A04EE0F793D}">
      <dgm:prSet/>
      <dgm:spPr/>
      <dgm:t>
        <a:bodyPr/>
        <a:lstStyle/>
        <a:p>
          <a:pPr algn="just"/>
          <a:endParaRPr lang="zh-CN" altLang="en-US" b="1"/>
        </a:p>
      </dgm:t>
    </dgm:pt>
    <dgm:pt modelId="{88D3D431-0C1E-4ED5-9C41-5A730403D977}" type="sibTrans" cxnId="{070DC24D-C339-4AF4-8D40-5A04EE0F793D}">
      <dgm:prSet/>
      <dgm:spPr/>
      <dgm:t>
        <a:bodyPr/>
        <a:lstStyle/>
        <a:p>
          <a:pPr algn="just"/>
          <a:endParaRPr lang="zh-CN" altLang="en-US" b="1"/>
        </a:p>
      </dgm:t>
    </dgm:pt>
    <dgm:pt modelId="{77AB10AD-25DA-45FD-A3A7-A687AB3EC69F}">
      <dgm:prSet/>
      <dgm:spPr/>
      <dgm:t>
        <a:bodyPr/>
        <a:lstStyle/>
        <a:p>
          <a:pPr algn="just"/>
          <a:r>
            <a:rPr lang="zh-CN" altLang="en-US" b="1" dirty="0" smtClean="0"/>
            <a:t>清查汇总表是清查工作最终生成的报表数据，汇总表所有数据通过提取运算直接生成，无法手工录入修改</a:t>
          </a:r>
          <a:endParaRPr lang="zh-CN" altLang="en-US" b="1" dirty="0"/>
        </a:p>
      </dgm:t>
    </dgm:pt>
    <dgm:pt modelId="{86FEE537-6A62-417C-9A2D-5EF8683239BE}" type="parTrans" cxnId="{409297EC-FA1E-4A6B-809E-C078C04D8E0B}">
      <dgm:prSet/>
      <dgm:spPr/>
      <dgm:t>
        <a:bodyPr/>
        <a:lstStyle/>
        <a:p>
          <a:pPr algn="just"/>
          <a:endParaRPr lang="zh-CN" altLang="en-US" b="1"/>
        </a:p>
      </dgm:t>
    </dgm:pt>
    <dgm:pt modelId="{B2F4CEED-C256-4AB8-BD89-51D01981A7D8}" type="sibTrans" cxnId="{409297EC-FA1E-4A6B-809E-C078C04D8E0B}">
      <dgm:prSet/>
      <dgm:spPr/>
      <dgm:t>
        <a:bodyPr/>
        <a:lstStyle/>
        <a:p>
          <a:pPr algn="just"/>
          <a:endParaRPr lang="zh-CN" altLang="en-US" b="1"/>
        </a:p>
      </dgm:t>
    </dgm:pt>
    <dgm:pt modelId="{644F2AAF-34A4-4661-8C29-4A021285FBD4}">
      <dgm:prSet/>
      <dgm:spPr/>
      <dgm:t>
        <a:bodyPr/>
        <a:lstStyle/>
        <a:p>
          <a:pPr algn="just"/>
          <a:endParaRPr lang="zh-CN" b="1" dirty="0"/>
        </a:p>
      </dgm:t>
    </dgm:pt>
    <dgm:pt modelId="{DB9D25F4-F370-42C2-A396-D5D8BD19908A}" type="parTrans" cxnId="{D58EAB68-461C-4393-94EF-13D65610F09F}">
      <dgm:prSet/>
      <dgm:spPr/>
    </dgm:pt>
    <dgm:pt modelId="{AC31397E-219E-4DCC-8AB1-69DF0351657E}" type="sibTrans" cxnId="{D58EAB68-461C-4393-94EF-13D65610F09F}">
      <dgm:prSet/>
      <dgm:spPr/>
    </dgm:pt>
    <dgm:pt modelId="{8480CF94-A7AD-41E7-AE60-11374050699A}" type="pres">
      <dgm:prSet presAssocID="{12630C21-E26E-4931-BC48-128E9DE5A7F4}" presName="Name0" presStyleCnt="0">
        <dgm:presLayoutVars>
          <dgm:dir/>
          <dgm:animLvl val="lvl"/>
          <dgm:resizeHandles val="exact"/>
        </dgm:presLayoutVars>
      </dgm:prSet>
      <dgm:spPr/>
      <dgm:t>
        <a:bodyPr/>
        <a:lstStyle/>
        <a:p>
          <a:endParaRPr lang="zh-CN" altLang="en-US"/>
        </a:p>
      </dgm:t>
    </dgm:pt>
    <dgm:pt modelId="{141C33F3-7170-4C74-AF1E-BE7625BA346C}" type="pres">
      <dgm:prSet presAssocID="{668BCA5E-DBE5-4A62-90F0-159E471C9E9B}" presName="composite" presStyleCnt="0"/>
      <dgm:spPr/>
    </dgm:pt>
    <dgm:pt modelId="{3FAF3199-B9B8-4172-881E-7040E3DB951E}" type="pres">
      <dgm:prSet presAssocID="{668BCA5E-DBE5-4A62-90F0-159E471C9E9B}" presName="parTx" presStyleLbl="alignNode1" presStyleIdx="0" presStyleCnt="1">
        <dgm:presLayoutVars>
          <dgm:chMax val="0"/>
          <dgm:chPref val="0"/>
          <dgm:bulletEnabled val="1"/>
        </dgm:presLayoutVars>
      </dgm:prSet>
      <dgm:spPr/>
      <dgm:t>
        <a:bodyPr/>
        <a:lstStyle/>
        <a:p>
          <a:endParaRPr lang="zh-CN" altLang="en-US"/>
        </a:p>
      </dgm:t>
    </dgm:pt>
    <dgm:pt modelId="{BBABDFE9-9668-44BB-A3B4-8CD10E12A267}" type="pres">
      <dgm:prSet presAssocID="{668BCA5E-DBE5-4A62-90F0-159E471C9E9B}" presName="desTx" presStyleLbl="alignAccFollowNode1" presStyleIdx="0" presStyleCnt="1">
        <dgm:presLayoutVars>
          <dgm:bulletEnabled val="1"/>
        </dgm:presLayoutVars>
      </dgm:prSet>
      <dgm:spPr/>
      <dgm:t>
        <a:bodyPr/>
        <a:lstStyle/>
        <a:p>
          <a:endParaRPr lang="zh-CN" altLang="en-US"/>
        </a:p>
      </dgm:t>
    </dgm:pt>
  </dgm:ptLst>
  <dgm:cxnLst>
    <dgm:cxn modelId="{FDEBEE05-2B91-4328-937D-062F141E1717}" type="presOf" srcId="{77AB10AD-25DA-45FD-A3A7-A687AB3EC69F}" destId="{BBABDFE9-9668-44BB-A3B4-8CD10E12A267}" srcOrd="0" destOrd="0" presId="urn:microsoft.com/office/officeart/2005/8/layout/hList1"/>
    <dgm:cxn modelId="{AD2CF32A-D157-43B9-9485-ACCC8D00FEEA}" type="presOf" srcId="{12630C21-E26E-4931-BC48-128E9DE5A7F4}" destId="{8480CF94-A7AD-41E7-AE60-11374050699A}" srcOrd="0" destOrd="0" presId="urn:microsoft.com/office/officeart/2005/8/layout/hList1"/>
    <dgm:cxn modelId="{D58EAB68-461C-4393-94EF-13D65610F09F}" srcId="{668BCA5E-DBE5-4A62-90F0-159E471C9E9B}" destId="{644F2AAF-34A4-4661-8C29-4A021285FBD4}" srcOrd="1" destOrd="0" parTransId="{DB9D25F4-F370-42C2-A396-D5D8BD19908A}" sibTransId="{AC31397E-219E-4DCC-8AB1-69DF0351657E}"/>
    <dgm:cxn modelId="{070DC24D-C339-4AF4-8D40-5A04EE0F793D}" srcId="{12630C21-E26E-4931-BC48-128E9DE5A7F4}" destId="{668BCA5E-DBE5-4A62-90F0-159E471C9E9B}" srcOrd="0" destOrd="0" parTransId="{708F995A-564C-4332-87C8-854B7CE55FEB}" sibTransId="{88D3D431-0C1E-4ED5-9C41-5A730403D977}"/>
    <dgm:cxn modelId="{7BC504DD-B63F-414E-84A7-AE2B5FEBFD6E}" type="presOf" srcId="{668BCA5E-DBE5-4A62-90F0-159E471C9E9B}" destId="{3FAF3199-B9B8-4172-881E-7040E3DB951E}" srcOrd="0" destOrd="0" presId="urn:microsoft.com/office/officeart/2005/8/layout/hList1"/>
    <dgm:cxn modelId="{45756B33-DBCE-4857-8DA1-785E778A0E6D}" type="presOf" srcId="{644F2AAF-34A4-4661-8C29-4A021285FBD4}" destId="{BBABDFE9-9668-44BB-A3B4-8CD10E12A267}" srcOrd="0" destOrd="1" presId="urn:microsoft.com/office/officeart/2005/8/layout/hList1"/>
    <dgm:cxn modelId="{409297EC-FA1E-4A6B-809E-C078C04D8E0B}" srcId="{668BCA5E-DBE5-4A62-90F0-159E471C9E9B}" destId="{77AB10AD-25DA-45FD-A3A7-A687AB3EC69F}" srcOrd="0" destOrd="0" parTransId="{86FEE537-6A62-417C-9A2D-5EF8683239BE}" sibTransId="{B2F4CEED-C256-4AB8-BD89-51D01981A7D8}"/>
    <dgm:cxn modelId="{1E93C1F5-E1E0-4456-9073-34DCF8A68C9E}" type="presParOf" srcId="{8480CF94-A7AD-41E7-AE60-11374050699A}" destId="{141C33F3-7170-4C74-AF1E-BE7625BA346C}" srcOrd="0" destOrd="0" presId="urn:microsoft.com/office/officeart/2005/8/layout/hList1"/>
    <dgm:cxn modelId="{A5ACA05C-57C8-4AB2-B17F-CEA657B872D2}" type="presParOf" srcId="{141C33F3-7170-4C74-AF1E-BE7625BA346C}" destId="{3FAF3199-B9B8-4172-881E-7040E3DB951E}" srcOrd="0" destOrd="0" presId="urn:microsoft.com/office/officeart/2005/8/layout/hList1"/>
    <dgm:cxn modelId="{59F49F1F-C9F7-4D21-8894-01314802A38A}" type="presParOf" srcId="{141C33F3-7170-4C74-AF1E-BE7625BA346C}" destId="{BBABDFE9-9668-44BB-A3B4-8CD10E12A26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9238A1-4791-46EF-9066-E5946C4452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588B365B-3D02-4D2C-904B-72F3A3B90524}">
      <dgm:prSet phldrT="[文本]" custT="1"/>
      <dgm:spPr/>
      <dgm:t>
        <a:bodyPr/>
        <a:lstStyle/>
        <a:p>
          <a:r>
            <a:rPr lang="zh-CN" altLang="en-US" sz="3600" b="1" dirty="0" smtClean="0"/>
            <a:t>清查范围</a:t>
          </a:r>
          <a:endParaRPr lang="zh-CN" altLang="en-US" sz="3600" b="1" dirty="0"/>
        </a:p>
      </dgm:t>
    </dgm:pt>
    <dgm:pt modelId="{CC93C5FB-62B2-44CE-8950-3229F08E91FE}" type="parTrans" cxnId="{C1AB3A6D-6282-4B54-BC4B-37667A367B14}">
      <dgm:prSet/>
      <dgm:spPr/>
      <dgm:t>
        <a:bodyPr/>
        <a:lstStyle/>
        <a:p>
          <a:endParaRPr lang="zh-CN" altLang="en-US"/>
        </a:p>
      </dgm:t>
    </dgm:pt>
    <dgm:pt modelId="{5E4D9713-819E-42FF-9878-ECB6DF7BA69F}" type="sibTrans" cxnId="{C1AB3A6D-6282-4B54-BC4B-37667A367B14}">
      <dgm:prSet/>
      <dgm:spPr/>
      <dgm:t>
        <a:bodyPr/>
        <a:lstStyle/>
        <a:p>
          <a:endParaRPr lang="zh-CN" altLang="en-US"/>
        </a:p>
      </dgm:t>
    </dgm:pt>
    <dgm:pt modelId="{9487466B-7343-4FA7-BAF8-4FEC6D56682B}">
      <dgm:prSet phldrT="[文本]"/>
      <dgm:spPr/>
      <dgm:t>
        <a:bodyPr/>
        <a:lstStyle/>
        <a:p>
          <a:r>
            <a:rPr lang="en-US" b="1" dirty="0" smtClean="0"/>
            <a:t>1.2015</a:t>
          </a:r>
          <a:r>
            <a:rPr lang="zh-CN" b="1" dirty="0" smtClean="0"/>
            <a:t>年</a:t>
          </a:r>
          <a:r>
            <a:rPr lang="en-US" b="1" dirty="0" smtClean="0"/>
            <a:t>12</a:t>
          </a:r>
          <a:r>
            <a:rPr lang="zh-CN" b="1" dirty="0" smtClean="0"/>
            <a:t>月</a:t>
          </a:r>
          <a:r>
            <a:rPr lang="en-US" b="1" dirty="0" smtClean="0"/>
            <a:t>31</a:t>
          </a:r>
          <a:r>
            <a:rPr lang="zh-CN" b="1" dirty="0" smtClean="0"/>
            <a:t>日以前经机构编制管理部门批准成立，执行行政、事业单位财务会计制度的各级各类行政事业单位、社会团体。</a:t>
          </a:r>
          <a:endParaRPr lang="zh-CN" altLang="en-US" b="1" dirty="0"/>
        </a:p>
      </dgm:t>
    </dgm:pt>
    <dgm:pt modelId="{A2AA04CC-A3A7-43F7-82DF-8089AA8724DE}" type="parTrans" cxnId="{D766187C-C133-49BD-B47A-E047AB707A1F}">
      <dgm:prSet/>
      <dgm:spPr/>
      <dgm:t>
        <a:bodyPr/>
        <a:lstStyle/>
        <a:p>
          <a:endParaRPr lang="zh-CN" altLang="en-US"/>
        </a:p>
      </dgm:t>
    </dgm:pt>
    <dgm:pt modelId="{7A6E21A9-51D7-4122-A5B0-FC81E543C2C8}" type="sibTrans" cxnId="{D766187C-C133-49BD-B47A-E047AB707A1F}">
      <dgm:prSet/>
      <dgm:spPr/>
      <dgm:t>
        <a:bodyPr/>
        <a:lstStyle/>
        <a:p>
          <a:endParaRPr lang="zh-CN" altLang="en-US"/>
        </a:p>
      </dgm:t>
    </dgm:pt>
    <dgm:pt modelId="{0DF53BEA-F26C-4F5A-B2EE-40B5718FA823}">
      <dgm:prSet/>
      <dgm:spPr/>
      <dgm:t>
        <a:bodyPr/>
        <a:lstStyle/>
        <a:p>
          <a:r>
            <a:rPr lang="en-US" b="1" dirty="0" smtClean="0"/>
            <a:t>2.</a:t>
          </a:r>
          <a:r>
            <a:rPr lang="zh-CN" b="1" dirty="0" smtClean="0"/>
            <a:t>执行民间非营利组织会计制度、并同财政部门有经费缴拨关系的社会团体等单位。</a:t>
          </a:r>
          <a:endParaRPr lang="zh-CN" b="1" dirty="0"/>
        </a:p>
      </dgm:t>
    </dgm:pt>
    <dgm:pt modelId="{21141D54-7C2B-444A-B1C5-3245F1418007}" type="parTrans" cxnId="{231905D6-998C-40BD-82CD-17A3FE479488}">
      <dgm:prSet/>
      <dgm:spPr/>
      <dgm:t>
        <a:bodyPr/>
        <a:lstStyle/>
        <a:p>
          <a:endParaRPr lang="zh-CN" altLang="en-US"/>
        </a:p>
      </dgm:t>
    </dgm:pt>
    <dgm:pt modelId="{E90B8A45-7AD9-4E05-89D7-6E54B63FC2D8}" type="sibTrans" cxnId="{231905D6-998C-40BD-82CD-17A3FE479488}">
      <dgm:prSet/>
      <dgm:spPr/>
      <dgm:t>
        <a:bodyPr/>
        <a:lstStyle/>
        <a:p>
          <a:endParaRPr lang="zh-CN" altLang="en-US"/>
        </a:p>
      </dgm:t>
    </dgm:pt>
    <dgm:pt modelId="{E3EEEC6E-66DF-462F-9B16-04081CD333B6}">
      <dgm:prSet/>
      <dgm:spPr/>
      <dgm:t>
        <a:bodyPr/>
        <a:lstStyle/>
        <a:p>
          <a:r>
            <a:rPr lang="en-US" b="1" dirty="0" smtClean="0"/>
            <a:t>3.</a:t>
          </a:r>
          <a:r>
            <a:rPr lang="zh-CN" b="1" dirty="0" smtClean="0"/>
            <a:t>执行企业财务会计制度的事业单位，以及事业单位兴办具有法人资格的企业，不列入此次清查范围。</a:t>
          </a:r>
          <a:endParaRPr lang="zh-CN" altLang="en-US" b="1" dirty="0"/>
        </a:p>
      </dgm:t>
    </dgm:pt>
    <dgm:pt modelId="{BCA8C0C6-47C5-43B9-908D-D6625E046533}" type="parTrans" cxnId="{31B17328-8A70-4AC0-B952-33602ADA7BCC}">
      <dgm:prSet/>
      <dgm:spPr/>
      <dgm:t>
        <a:bodyPr/>
        <a:lstStyle/>
        <a:p>
          <a:endParaRPr lang="zh-CN" altLang="en-US"/>
        </a:p>
      </dgm:t>
    </dgm:pt>
    <dgm:pt modelId="{A47DD514-0A25-49A9-81A8-EA2E41504FA3}" type="sibTrans" cxnId="{31B17328-8A70-4AC0-B952-33602ADA7BCC}">
      <dgm:prSet/>
      <dgm:spPr/>
      <dgm:t>
        <a:bodyPr/>
        <a:lstStyle/>
        <a:p>
          <a:endParaRPr lang="zh-CN" altLang="en-US"/>
        </a:p>
      </dgm:t>
    </dgm:pt>
    <dgm:pt modelId="{237107F0-BF71-413E-8E7C-7E04CBF42980}" type="pres">
      <dgm:prSet presAssocID="{769238A1-4791-46EF-9066-E5946C445202}" presName="Name0" presStyleCnt="0">
        <dgm:presLayoutVars>
          <dgm:dir/>
          <dgm:animLvl val="lvl"/>
          <dgm:resizeHandles val="exact"/>
        </dgm:presLayoutVars>
      </dgm:prSet>
      <dgm:spPr/>
      <dgm:t>
        <a:bodyPr/>
        <a:lstStyle/>
        <a:p>
          <a:endParaRPr lang="zh-CN" altLang="en-US"/>
        </a:p>
      </dgm:t>
    </dgm:pt>
    <dgm:pt modelId="{62439DC0-B7E6-41EF-952F-DF4E18004DC8}" type="pres">
      <dgm:prSet presAssocID="{588B365B-3D02-4D2C-904B-72F3A3B90524}" presName="composite" presStyleCnt="0"/>
      <dgm:spPr/>
    </dgm:pt>
    <dgm:pt modelId="{4ABE21E7-CD2A-4F97-ACFE-15B87542A4A8}" type="pres">
      <dgm:prSet presAssocID="{588B365B-3D02-4D2C-904B-72F3A3B90524}" presName="parTx" presStyleLbl="alignNode1" presStyleIdx="0" presStyleCnt="1">
        <dgm:presLayoutVars>
          <dgm:chMax val="0"/>
          <dgm:chPref val="0"/>
          <dgm:bulletEnabled val="1"/>
        </dgm:presLayoutVars>
      </dgm:prSet>
      <dgm:spPr/>
      <dgm:t>
        <a:bodyPr/>
        <a:lstStyle/>
        <a:p>
          <a:endParaRPr lang="zh-CN" altLang="en-US"/>
        </a:p>
      </dgm:t>
    </dgm:pt>
    <dgm:pt modelId="{1ADA4F87-C61D-446A-B259-08FCA0C34D09}" type="pres">
      <dgm:prSet presAssocID="{588B365B-3D02-4D2C-904B-72F3A3B90524}" presName="desTx" presStyleLbl="alignAccFollowNode1" presStyleIdx="0" presStyleCnt="1">
        <dgm:presLayoutVars>
          <dgm:bulletEnabled val="1"/>
        </dgm:presLayoutVars>
      </dgm:prSet>
      <dgm:spPr/>
      <dgm:t>
        <a:bodyPr/>
        <a:lstStyle/>
        <a:p>
          <a:endParaRPr lang="zh-CN" altLang="en-US"/>
        </a:p>
      </dgm:t>
    </dgm:pt>
  </dgm:ptLst>
  <dgm:cxnLst>
    <dgm:cxn modelId="{31B17328-8A70-4AC0-B952-33602ADA7BCC}" srcId="{588B365B-3D02-4D2C-904B-72F3A3B90524}" destId="{E3EEEC6E-66DF-462F-9B16-04081CD333B6}" srcOrd="2" destOrd="0" parTransId="{BCA8C0C6-47C5-43B9-908D-D6625E046533}" sibTransId="{A47DD514-0A25-49A9-81A8-EA2E41504FA3}"/>
    <dgm:cxn modelId="{C1AB3A6D-6282-4B54-BC4B-37667A367B14}" srcId="{769238A1-4791-46EF-9066-E5946C445202}" destId="{588B365B-3D02-4D2C-904B-72F3A3B90524}" srcOrd="0" destOrd="0" parTransId="{CC93C5FB-62B2-44CE-8950-3229F08E91FE}" sibTransId="{5E4D9713-819E-42FF-9878-ECB6DF7BA69F}"/>
    <dgm:cxn modelId="{D4286E36-7BDC-4041-9034-3837FE7CD936}" type="presOf" srcId="{769238A1-4791-46EF-9066-E5946C445202}" destId="{237107F0-BF71-413E-8E7C-7E04CBF42980}" srcOrd="0" destOrd="0" presId="urn:microsoft.com/office/officeart/2005/8/layout/hList1"/>
    <dgm:cxn modelId="{D766187C-C133-49BD-B47A-E047AB707A1F}" srcId="{588B365B-3D02-4D2C-904B-72F3A3B90524}" destId="{9487466B-7343-4FA7-BAF8-4FEC6D56682B}" srcOrd="0" destOrd="0" parTransId="{A2AA04CC-A3A7-43F7-82DF-8089AA8724DE}" sibTransId="{7A6E21A9-51D7-4122-A5B0-FC81E543C2C8}"/>
    <dgm:cxn modelId="{A342409F-A7C8-4AE7-8DA7-D27C473F2D1A}" type="presOf" srcId="{E3EEEC6E-66DF-462F-9B16-04081CD333B6}" destId="{1ADA4F87-C61D-446A-B259-08FCA0C34D09}" srcOrd="0" destOrd="2" presId="urn:microsoft.com/office/officeart/2005/8/layout/hList1"/>
    <dgm:cxn modelId="{2DA1C558-A573-4ADB-A7FA-C66ABAC0233D}" type="presOf" srcId="{9487466B-7343-4FA7-BAF8-4FEC6D56682B}" destId="{1ADA4F87-C61D-446A-B259-08FCA0C34D09}" srcOrd="0" destOrd="0" presId="urn:microsoft.com/office/officeart/2005/8/layout/hList1"/>
    <dgm:cxn modelId="{231905D6-998C-40BD-82CD-17A3FE479488}" srcId="{588B365B-3D02-4D2C-904B-72F3A3B90524}" destId="{0DF53BEA-F26C-4F5A-B2EE-40B5718FA823}" srcOrd="1" destOrd="0" parTransId="{21141D54-7C2B-444A-B1C5-3245F1418007}" sibTransId="{E90B8A45-7AD9-4E05-89D7-6E54B63FC2D8}"/>
    <dgm:cxn modelId="{B933C357-275C-4FEF-AE8E-7CF94EEF5700}" type="presOf" srcId="{588B365B-3D02-4D2C-904B-72F3A3B90524}" destId="{4ABE21E7-CD2A-4F97-ACFE-15B87542A4A8}" srcOrd="0" destOrd="0" presId="urn:microsoft.com/office/officeart/2005/8/layout/hList1"/>
    <dgm:cxn modelId="{39180CE0-1192-449C-83E4-7199C62612AD}" type="presOf" srcId="{0DF53BEA-F26C-4F5A-B2EE-40B5718FA823}" destId="{1ADA4F87-C61D-446A-B259-08FCA0C34D09}" srcOrd="0" destOrd="1" presId="urn:microsoft.com/office/officeart/2005/8/layout/hList1"/>
    <dgm:cxn modelId="{99E97175-15DC-4585-9769-032E794FD26C}" type="presParOf" srcId="{237107F0-BF71-413E-8E7C-7E04CBF42980}" destId="{62439DC0-B7E6-41EF-952F-DF4E18004DC8}" srcOrd="0" destOrd="0" presId="urn:microsoft.com/office/officeart/2005/8/layout/hList1"/>
    <dgm:cxn modelId="{D88A5205-1A6C-4AE2-BAC9-189B0C04C391}" type="presParOf" srcId="{62439DC0-B7E6-41EF-952F-DF4E18004DC8}" destId="{4ABE21E7-CD2A-4F97-ACFE-15B87542A4A8}" srcOrd="0" destOrd="0" presId="urn:microsoft.com/office/officeart/2005/8/layout/hList1"/>
    <dgm:cxn modelId="{10A6285D-EC45-4D7F-80A9-D1A639771907}" type="presParOf" srcId="{62439DC0-B7E6-41EF-952F-DF4E18004DC8}" destId="{1ADA4F87-C61D-446A-B259-08FCA0C34D09}"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2630C21-E26E-4931-BC48-128E9DE5A7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68BCA5E-DBE5-4A62-90F0-159E471C9E9B}">
      <dgm:prSet phldrT="[文本]" custT="1"/>
      <dgm:spPr/>
      <dgm:t>
        <a:bodyPr/>
        <a:lstStyle/>
        <a:p>
          <a:pPr algn="ctr"/>
          <a:r>
            <a:rPr lang="zh-CN" altLang="en-US" sz="3200" b="1" dirty="0" smtClean="0"/>
            <a:t>资产核实定义</a:t>
          </a:r>
          <a:endParaRPr lang="zh-CN" altLang="en-US" sz="3200" b="1" dirty="0"/>
        </a:p>
      </dgm:t>
    </dgm:pt>
    <dgm:pt modelId="{708F995A-564C-4332-87C8-854B7CE55FEB}" type="parTrans" cxnId="{070DC24D-C339-4AF4-8D40-5A04EE0F793D}">
      <dgm:prSet/>
      <dgm:spPr/>
      <dgm:t>
        <a:bodyPr/>
        <a:lstStyle/>
        <a:p>
          <a:pPr algn="just"/>
          <a:endParaRPr lang="zh-CN" altLang="en-US" b="1"/>
        </a:p>
      </dgm:t>
    </dgm:pt>
    <dgm:pt modelId="{88D3D431-0C1E-4ED5-9C41-5A730403D977}" type="sibTrans" cxnId="{070DC24D-C339-4AF4-8D40-5A04EE0F793D}">
      <dgm:prSet/>
      <dgm:spPr/>
      <dgm:t>
        <a:bodyPr/>
        <a:lstStyle/>
        <a:p>
          <a:pPr algn="just"/>
          <a:endParaRPr lang="zh-CN" altLang="en-US" b="1"/>
        </a:p>
      </dgm:t>
    </dgm:pt>
    <dgm:pt modelId="{644F2AAF-34A4-4661-8C29-4A021285FBD4}">
      <dgm:prSet/>
      <dgm:spPr/>
      <dgm:t>
        <a:bodyPr/>
        <a:lstStyle/>
        <a:p>
          <a:pPr algn="just"/>
          <a:r>
            <a:rPr lang="zh-CN" altLang="en-US" b="0" dirty="0" smtClean="0">
              <a:latin typeface="微软雅黑" panose="020B0503020204020204" pitchFamily="34" charset="-122"/>
              <a:ea typeface="微软雅黑" panose="020B0503020204020204" pitchFamily="34" charset="-122"/>
            </a:rPr>
            <a:t>资产核实</a:t>
          </a:r>
          <a:r>
            <a:rPr lang="zh-CN" altLang="zh-CN" b="0" dirty="0" smtClean="0">
              <a:latin typeface="微软雅黑" panose="020B0503020204020204" pitchFamily="34" charset="-122"/>
              <a:ea typeface="微软雅黑" panose="020B0503020204020204" pitchFamily="34" charset="-122"/>
            </a:rPr>
            <a:t>是指财政部门和主管部门根据国家资产清查核实政策和有关财务、会计制度，对行政事业单位资产清查工作中认定的</a:t>
          </a:r>
          <a:r>
            <a:rPr lang="zh-CN" altLang="zh-CN" b="0" dirty="0" smtClean="0">
              <a:solidFill>
                <a:srgbClr val="FF0000"/>
              </a:solidFill>
              <a:latin typeface="微软雅黑" panose="020B0503020204020204" pitchFamily="34" charset="-122"/>
              <a:ea typeface="微软雅黑" panose="020B0503020204020204" pitchFamily="34" charset="-122"/>
            </a:rPr>
            <a:t>资产盘盈、资产损失和资金挂账</a:t>
          </a:r>
          <a:r>
            <a:rPr lang="zh-CN" altLang="zh-CN" b="0" dirty="0" smtClean="0">
              <a:latin typeface="微软雅黑" panose="020B0503020204020204" pitchFamily="34" charset="-122"/>
              <a:ea typeface="微软雅黑" panose="020B0503020204020204" pitchFamily="34" charset="-122"/>
            </a:rPr>
            <a:t>等进行</a:t>
          </a:r>
          <a:r>
            <a:rPr lang="zh-CN" altLang="zh-CN" b="0" dirty="0" smtClean="0">
              <a:solidFill>
                <a:srgbClr val="FF0000"/>
              </a:solidFill>
              <a:latin typeface="微软雅黑" panose="020B0503020204020204" pitchFamily="34" charset="-122"/>
              <a:ea typeface="微软雅黑" panose="020B0503020204020204" pitchFamily="34" charset="-122"/>
            </a:rPr>
            <a:t>认定批复</a:t>
          </a:r>
          <a:r>
            <a:rPr lang="zh-CN" altLang="zh-CN" b="0" dirty="0" smtClean="0">
              <a:latin typeface="微软雅黑" panose="020B0503020204020204" pitchFamily="34" charset="-122"/>
              <a:ea typeface="微软雅黑" panose="020B0503020204020204" pitchFamily="34" charset="-122"/>
            </a:rPr>
            <a:t>，并对资产总额</a:t>
          </a:r>
          <a:r>
            <a:rPr lang="zh-CN" altLang="zh-CN" b="0" dirty="0" smtClean="0">
              <a:solidFill>
                <a:schemeClr val="tx1"/>
              </a:solidFill>
              <a:latin typeface="微软雅黑" panose="020B0503020204020204" pitchFamily="34" charset="-122"/>
              <a:ea typeface="微软雅黑" panose="020B0503020204020204" pitchFamily="34" charset="-122"/>
            </a:rPr>
            <a:t>进行确认的</a:t>
          </a:r>
          <a:r>
            <a:rPr lang="zh-CN" altLang="zh-CN" b="0" dirty="0" smtClean="0">
              <a:latin typeface="微软雅黑" panose="020B0503020204020204" pitchFamily="34" charset="-122"/>
              <a:ea typeface="微软雅黑" panose="020B0503020204020204" pitchFamily="34" charset="-122"/>
            </a:rPr>
            <a:t>工作。</a:t>
          </a:r>
          <a:endParaRPr lang="zh-CN" b="1" dirty="0"/>
        </a:p>
      </dgm:t>
    </dgm:pt>
    <dgm:pt modelId="{DB9D25F4-F370-42C2-A396-D5D8BD19908A}" type="parTrans" cxnId="{D58EAB68-461C-4393-94EF-13D65610F09F}">
      <dgm:prSet/>
      <dgm:spPr/>
    </dgm:pt>
    <dgm:pt modelId="{AC31397E-219E-4DCC-8AB1-69DF0351657E}" type="sibTrans" cxnId="{D58EAB68-461C-4393-94EF-13D65610F09F}">
      <dgm:prSet/>
      <dgm:spPr/>
    </dgm:pt>
    <dgm:pt modelId="{8480CF94-A7AD-41E7-AE60-11374050699A}" type="pres">
      <dgm:prSet presAssocID="{12630C21-E26E-4931-BC48-128E9DE5A7F4}" presName="Name0" presStyleCnt="0">
        <dgm:presLayoutVars>
          <dgm:dir/>
          <dgm:animLvl val="lvl"/>
          <dgm:resizeHandles val="exact"/>
        </dgm:presLayoutVars>
      </dgm:prSet>
      <dgm:spPr/>
      <dgm:t>
        <a:bodyPr/>
        <a:lstStyle/>
        <a:p>
          <a:endParaRPr lang="zh-CN" altLang="en-US"/>
        </a:p>
      </dgm:t>
    </dgm:pt>
    <dgm:pt modelId="{141C33F3-7170-4C74-AF1E-BE7625BA346C}" type="pres">
      <dgm:prSet presAssocID="{668BCA5E-DBE5-4A62-90F0-159E471C9E9B}" presName="composite" presStyleCnt="0"/>
      <dgm:spPr/>
    </dgm:pt>
    <dgm:pt modelId="{3FAF3199-B9B8-4172-881E-7040E3DB951E}" type="pres">
      <dgm:prSet presAssocID="{668BCA5E-DBE5-4A62-90F0-159E471C9E9B}" presName="parTx" presStyleLbl="alignNode1" presStyleIdx="0" presStyleCnt="1">
        <dgm:presLayoutVars>
          <dgm:chMax val="0"/>
          <dgm:chPref val="0"/>
          <dgm:bulletEnabled val="1"/>
        </dgm:presLayoutVars>
      </dgm:prSet>
      <dgm:spPr/>
      <dgm:t>
        <a:bodyPr/>
        <a:lstStyle/>
        <a:p>
          <a:endParaRPr lang="zh-CN" altLang="en-US"/>
        </a:p>
      </dgm:t>
    </dgm:pt>
    <dgm:pt modelId="{BBABDFE9-9668-44BB-A3B4-8CD10E12A267}" type="pres">
      <dgm:prSet presAssocID="{668BCA5E-DBE5-4A62-90F0-159E471C9E9B}" presName="desTx" presStyleLbl="alignAccFollowNode1" presStyleIdx="0" presStyleCnt="1">
        <dgm:presLayoutVars>
          <dgm:bulletEnabled val="1"/>
        </dgm:presLayoutVars>
      </dgm:prSet>
      <dgm:spPr/>
      <dgm:t>
        <a:bodyPr/>
        <a:lstStyle/>
        <a:p>
          <a:endParaRPr lang="zh-CN" altLang="en-US"/>
        </a:p>
      </dgm:t>
    </dgm:pt>
  </dgm:ptLst>
  <dgm:cxnLst>
    <dgm:cxn modelId="{7A8FEEDE-DA27-4A79-B8EB-3D4D28CDF94A}" type="presOf" srcId="{644F2AAF-34A4-4661-8C29-4A021285FBD4}" destId="{BBABDFE9-9668-44BB-A3B4-8CD10E12A267}" srcOrd="0" destOrd="0" presId="urn:microsoft.com/office/officeart/2005/8/layout/hList1"/>
    <dgm:cxn modelId="{D58EAB68-461C-4393-94EF-13D65610F09F}" srcId="{668BCA5E-DBE5-4A62-90F0-159E471C9E9B}" destId="{644F2AAF-34A4-4661-8C29-4A021285FBD4}" srcOrd="0" destOrd="0" parTransId="{DB9D25F4-F370-42C2-A396-D5D8BD19908A}" sibTransId="{AC31397E-219E-4DCC-8AB1-69DF0351657E}"/>
    <dgm:cxn modelId="{070DC24D-C339-4AF4-8D40-5A04EE0F793D}" srcId="{12630C21-E26E-4931-BC48-128E9DE5A7F4}" destId="{668BCA5E-DBE5-4A62-90F0-159E471C9E9B}" srcOrd="0" destOrd="0" parTransId="{708F995A-564C-4332-87C8-854B7CE55FEB}" sibTransId="{88D3D431-0C1E-4ED5-9C41-5A730403D977}"/>
    <dgm:cxn modelId="{F4609993-3890-4A85-9245-578F209E9D0A}" type="presOf" srcId="{668BCA5E-DBE5-4A62-90F0-159E471C9E9B}" destId="{3FAF3199-B9B8-4172-881E-7040E3DB951E}" srcOrd="0" destOrd="0" presId="urn:microsoft.com/office/officeart/2005/8/layout/hList1"/>
    <dgm:cxn modelId="{A1517BB8-1FF2-4C68-9572-9A7D2B2B06E9}" type="presOf" srcId="{12630C21-E26E-4931-BC48-128E9DE5A7F4}" destId="{8480CF94-A7AD-41E7-AE60-11374050699A}" srcOrd="0" destOrd="0" presId="urn:microsoft.com/office/officeart/2005/8/layout/hList1"/>
    <dgm:cxn modelId="{52AC2FF0-BC73-4749-94CF-0B2C5D518DA6}" type="presParOf" srcId="{8480CF94-A7AD-41E7-AE60-11374050699A}" destId="{141C33F3-7170-4C74-AF1E-BE7625BA346C}" srcOrd="0" destOrd="0" presId="urn:microsoft.com/office/officeart/2005/8/layout/hList1"/>
    <dgm:cxn modelId="{F395ED4B-CE8D-47F9-92E7-D6A8B287C73C}" type="presParOf" srcId="{141C33F3-7170-4C74-AF1E-BE7625BA346C}" destId="{3FAF3199-B9B8-4172-881E-7040E3DB951E}" srcOrd="0" destOrd="0" presId="urn:microsoft.com/office/officeart/2005/8/layout/hList1"/>
    <dgm:cxn modelId="{BDE0E908-A77F-4544-AC1F-73785703ECB3}" type="presParOf" srcId="{141C33F3-7170-4C74-AF1E-BE7625BA346C}" destId="{BBABDFE9-9668-44BB-A3B4-8CD10E12A26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2630C21-E26E-4931-BC48-128E9DE5A7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8480CF94-A7AD-41E7-AE60-11374050699A}" type="pres">
      <dgm:prSet presAssocID="{12630C21-E26E-4931-BC48-128E9DE5A7F4}" presName="Name0" presStyleCnt="0">
        <dgm:presLayoutVars>
          <dgm:dir/>
          <dgm:animLvl val="lvl"/>
          <dgm:resizeHandles val="exact"/>
        </dgm:presLayoutVars>
      </dgm:prSet>
      <dgm:spPr/>
      <dgm:t>
        <a:bodyPr/>
        <a:lstStyle/>
        <a:p>
          <a:endParaRPr lang="zh-CN" altLang="en-US"/>
        </a:p>
      </dgm:t>
    </dgm:pt>
  </dgm:ptLst>
  <dgm:cxnLst>
    <dgm:cxn modelId="{E85B3B52-D66B-4E12-A835-49C2D4701564}" type="presOf" srcId="{12630C21-E26E-4931-BC48-128E9DE5A7F4}" destId="{8480CF94-A7AD-41E7-AE60-11374050699A}" srcOrd="0"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8DFD481-28C9-4BB2-8543-5210CB4AF51C}"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zh-CN" altLang="en-US"/>
        </a:p>
      </dgm:t>
    </dgm:pt>
    <dgm:pt modelId="{DDC486D0-9678-4A4B-9009-69B2DC49312B}" type="pres">
      <dgm:prSet presAssocID="{78DFD481-28C9-4BB2-8543-5210CB4AF51C}" presName="Name0" presStyleCnt="0">
        <dgm:presLayoutVars>
          <dgm:dir/>
          <dgm:resizeHandles val="exact"/>
        </dgm:presLayoutVars>
      </dgm:prSet>
      <dgm:spPr/>
      <dgm:t>
        <a:bodyPr/>
        <a:lstStyle/>
        <a:p>
          <a:endParaRPr lang="zh-CN" altLang="en-US"/>
        </a:p>
      </dgm:t>
    </dgm:pt>
  </dgm:ptLst>
  <dgm:cxnLst>
    <dgm:cxn modelId="{D082882A-00AE-4250-BEB2-9D1C1BF53988}" type="presOf" srcId="{78DFD481-28C9-4BB2-8543-5210CB4AF51C}" destId="{DDC486D0-9678-4A4B-9009-69B2DC49312B}" srcOrd="0" destOrd="0" presId="urn:microsoft.com/office/officeart/2005/8/layout/p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7F1F440-A12B-4192-939B-371441CED61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CN" altLang="en-US"/>
        </a:p>
      </dgm:t>
    </dgm:pt>
    <dgm:pt modelId="{7E171582-0CBC-4005-834C-3EAEC2B0A925}">
      <dgm:prSet phldrT="[文本]"/>
      <dgm:spPr/>
      <dgm:t>
        <a:bodyPr/>
        <a:lstStyle/>
        <a:p>
          <a:r>
            <a:rPr lang="zh-CN" altLang="en-US" dirty="0" smtClean="0">
              <a:solidFill>
                <a:srgbClr val="200593"/>
              </a:solidFill>
              <a:latin typeface="微软雅黑" panose="020B0503020204020204" pitchFamily="34" charset="-122"/>
              <a:ea typeface="微软雅黑" panose="020B0503020204020204" pitchFamily="34" charset="-122"/>
            </a:rPr>
            <a:t>     资产清查与资产核实</a:t>
          </a:r>
          <a:endParaRPr lang="zh-CN" altLang="en-US" dirty="0"/>
        </a:p>
      </dgm:t>
    </dgm:pt>
    <dgm:pt modelId="{C68DBA65-F756-4C39-8557-E4843B169FAA}" type="parTrans" cxnId="{B944C571-6CF4-4C17-94D7-BCBCEDCE3DB7}">
      <dgm:prSet/>
      <dgm:spPr/>
      <dgm:t>
        <a:bodyPr/>
        <a:lstStyle/>
        <a:p>
          <a:endParaRPr lang="zh-CN" altLang="en-US"/>
        </a:p>
      </dgm:t>
    </dgm:pt>
    <dgm:pt modelId="{C58AAD2E-DE5E-4F8C-A377-76A168E120D5}" type="sibTrans" cxnId="{B944C571-6CF4-4C17-94D7-BCBCEDCE3DB7}">
      <dgm:prSet/>
      <dgm:spPr/>
      <dgm:t>
        <a:bodyPr/>
        <a:lstStyle/>
        <a:p>
          <a:endParaRPr lang="zh-CN" altLang="en-US"/>
        </a:p>
      </dgm:t>
    </dgm:pt>
    <dgm:pt modelId="{3A6AE00A-A427-4F40-BEBB-18A1B3A9A9D4}">
      <dgm:prSet phldrT="[文本]"/>
      <dgm:spPr/>
      <dgm:t>
        <a:bodyPr/>
        <a:lstStyle/>
        <a:p>
          <a:r>
            <a:rPr lang="zh-CN" altLang="en-US" dirty="0" smtClean="0">
              <a:solidFill>
                <a:srgbClr val="200593"/>
              </a:solidFill>
              <a:latin typeface="微软雅黑" panose="020B0503020204020204" pitchFamily="34" charset="-122"/>
              <a:ea typeface="微软雅黑" panose="020B0503020204020204" pitchFamily="34" charset="-122"/>
            </a:rPr>
            <a:t>   资产核实主要内容</a:t>
          </a:r>
          <a:endParaRPr lang="zh-CN" altLang="en-US" dirty="0"/>
        </a:p>
      </dgm:t>
    </dgm:pt>
    <dgm:pt modelId="{B86CCC8F-52F2-4CC3-B0FA-EB769FA75846}" type="parTrans" cxnId="{77FD189F-DAE6-4E2E-89AB-E9BC1A237BAA}">
      <dgm:prSet/>
      <dgm:spPr/>
      <dgm:t>
        <a:bodyPr/>
        <a:lstStyle/>
        <a:p>
          <a:endParaRPr lang="zh-CN" altLang="en-US"/>
        </a:p>
      </dgm:t>
    </dgm:pt>
    <dgm:pt modelId="{D151F42A-86DC-4EA5-98F2-AA96DA368BA1}" type="sibTrans" cxnId="{77FD189F-DAE6-4E2E-89AB-E9BC1A237BAA}">
      <dgm:prSet/>
      <dgm:spPr/>
      <dgm:t>
        <a:bodyPr/>
        <a:lstStyle/>
        <a:p>
          <a:endParaRPr lang="zh-CN" altLang="en-US"/>
        </a:p>
      </dgm:t>
    </dgm:pt>
    <dgm:pt modelId="{B07C9B22-D6DD-4B4F-ABF3-BFBADED6CB2B}">
      <dgm:prSet phldrT="[文本]"/>
      <dgm:spPr/>
      <dgm:t>
        <a:bodyPr/>
        <a:lstStyle/>
        <a:p>
          <a:r>
            <a:rPr lang="zh-CN" altLang="en-US" dirty="0" smtClean="0">
              <a:solidFill>
                <a:srgbClr val="200593"/>
              </a:solidFill>
              <a:latin typeface="微软雅黑" panose="020B0503020204020204" pitchFamily="34" charset="-122"/>
              <a:ea typeface="微软雅黑" panose="020B0503020204020204" pitchFamily="34" charset="-122"/>
            </a:rPr>
            <a:t>    资产核实的程序、管理权限和申报材料</a:t>
          </a:r>
          <a:endParaRPr lang="zh-CN" altLang="en-US" dirty="0"/>
        </a:p>
      </dgm:t>
    </dgm:pt>
    <dgm:pt modelId="{9326E997-3271-4290-9D83-1E24C06C8035}" type="parTrans" cxnId="{7EE58D50-E4A6-431C-8F22-A58AD6A5E0B0}">
      <dgm:prSet/>
      <dgm:spPr/>
      <dgm:t>
        <a:bodyPr/>
        <a:lstStyle/>
        <a:p>
          <a:endParaRPr lang="zh-CN" altLang="en-US"/>
        </a:p>
      </dgm:t>
    </dgm:pt>
    <dgm:pt modelId="{2E5516CA-13BB-439E-9653-1F5E0C9D5D90}" type="sibTrans" cxnId="{7EE58D50-E4A6-431C-8F22-A58AD6A5E0B0}">
      <dgm:prSet/>
      <dgm:spPr/>
      <dgm:t>
        <a:bodyPr/>
        <a:lstStyle/>
        <a:p>
          <a:endParaRPr lang="zh-CN" altLang="en-US"/>
        </a:p>
      </dgm:t>
    </dgm:pt>
    <dgm:pt modelId="{C37D212C-13F2-4752-A95E-A6C13E490FB5}">
      <dgm:prSet phldrT="[文本]"/>
      <dgm:spPr/>
      <dgm:t>
        <a:bodyPr/>
        <a:lstStyle/>
        <a:p>
          <a:r>
            <a:rPr lang="zh-CN" altLang="en-US" dirty="0" smtClean="0">
              <a:solidFill>
                <a:srgbClr val="200593"/>
              </a:solidFill>
              <a:latin typeface="微软雅黑" panose="020B0503020204020204" pitchFamily="34" charset="-122"/>
              <a:ea typeface="微软雅黑" panose="020B0503020204020204" pitchFamily="34" charset="-122"/>
            </a:rPr>
            <a:t>   账务处理 </a:t>
          </a:r>
          <a:endParaRPr lang="zh-CN" altLang="en-US" dirty="0"/>
        </a:p>
      </dgm:t>
    </dgm:pt>
    <dgm:pt modelId="{A6CCF90D-DC71-400A-8153-6251D864F4A4}" type="parTrans" cxnId="{8A0674BB-8EEB-4DEC-B185-959CF64A5B73}">
      <dgm:prSet/>
      <dgm:spPr/>
      <dgm:t>
        <a:bodyPr/>
        <a:lstStyle/>
        <a:p>
          <a:endParaRPr lang="zh-CN" altLang="en-US"/>
        </a:p>
      </dgm:t>
    </dgm:pt>
    <dgm:pt modelId="{F44907B9-7A99-4DB3-B0EE-54A320F3BC7E}" type="sibTrans" cxnId="{8A0674BB-8EEB-4DEC-B185-959CF64A5B73}">
      <dgm:prSet/>
      <dgm:spPr/>
      <dgm:t>
        <a:bodyPr/>
        <a:lstStyle/>
        <a:p>
          <a:endParaRPr lang="zh-CN" altLang="en-US"/>
        </a:p>
      </dgm:t>
    </dgm:pt>
    <dgm:pt modelId="{4F24A89A-8192-4558-8C99-7FB37CDCBCC8}" type="pres">
      <dgm:prSet presAssocID="{97F1F440-A12B-4192-939B-371441CED617}" presName="matrix" presStyleCnt="0">
        <dgm:presLayoutVars>
          <dgm:chMax val="1"/>
          <dgm:dir/>
          <dgm:resizeHandles val="exact"/>
        </dgm:presLayoutVars>
      </dgm:prSet>
      <dgm:spPr/>
      <dgm:t>
        <a:bodyPr/>
        <a:lstStyle/>
        <a:p>
          <a:endParaRPr lang="zh-CN" altLang="en-US"/>
        </a:p>
      </dgm:t>
    </dgm:pt>
    <dgm:pt modelId="{1ACE1901-6307-44DD-AE42-C03325222E34}" type="pres">
      <dgm:prSet presAssocID="{97F1F440-A12B-4192-939B-371441CED617}" presName="diamond" presStyleLbl="bgShp" presStyleIdx="0" presStyleCnt="1"/>
      <dgm:spPr/>
    </dgm:pt>
    <dgm:pt modelId="{6EEB6108-1BB1-407C-A8BB-8677AA1DB6A1}" type="pres">
      <dgm:prSet presAssocID="{97F1F440-A12B-4192-939B-371441CED617}" presName="quad1" presStyleLbl="node1" presStyleIdx="0" presStyleCnt="4" custScaleX="137641" custScaleY="107692" custLinFactNeighborX="-31802" custLinFactNeighborY="-1345">
        <dgm:presLayoutVars>
          <dgm:chMax val="0"/>
          <dgm:chPref val="0"/>
          <dgm:bulletEnabled val="1"/>
        </dgm:presLayoutVars>
      </dgm:prSet>
      <dgm:spPr/>
      <dgm:t>
        <a:bodyPr/>
        <a:lstStyle/>
        <a:p>
          <a:endParaRPr lang="zh-CN" altLang="en-US"/>
        </a:p>
      </dgm:t>
    </dgm:pt>
    <dgm:pt modelId="{F8CDB832-D70B-47CC-A550-598149DC651D}" type="pres">
      <dgm:prSet presAssocID="{97F1F440-A12B-4192-939B-371441CED617}" presName="quad2" presStyleLbl="node1" presStyleIdx="1" presStyleCnt="4" custScaleX="125865" custScaleY="107692" custLinFactNeighborX="5888" custLinFactNeighborY="0">
        <dgm:presLayoutVars>
          <dgm:chMax val="0"/>
          <dgm:chPref val="0"/>
          <dgm:bulletEnabled val="1"/>
        </dgm:presLayoutVars>
      </dgm:prSet>
      <dgm:spPr/>
      <dgm:t>
        <a:bodyPr/>
        <a:lstStyle/>
        <a:p>
          <a:endParaRPr lang="zh-CN" altLang="en-US"/>
        </a:p>
      </dgm:t>
    </dgm:pt>
    <dgm:pt modelId="{EF0DE10D-1D01-4F57-8C97-88E7F3677CF7}" type="pres">
      <dgm:prSet presAssocID="{97F1F440-A12B-4192-939B-371441CED617}" presName="quad3" presStyleLbl="node1" presStyleIdx="2" presStyleCnt="4" custScaleX="136345" custLinFactNeighborX="-32450" custLinFactNeighborY="2915">
        <dgm:presLayoutVars>
          <dgm:chMax val="0"/>
          <dgm:chPref val="0"/>
          <dgm:bulletEnabled val="1"/>
        </dgm:presLayoutVars>
      </dgm:prSet>
      <dgm:spPr/>
      <dgm:t>
        <a:bodyPr/>
        <a:lstStyle/>
        <a:p>
          <a:endParaRPr lang="zh-CN" altLang="en-US"/>
        </a:p>
      </dgm:t>
    </dgm:pt>
    <dgm:pt modelId="{DC30DFD6-047B-4E8C-9E97-20492C081BA9}" type="pres">
      <dgm:prSet presAssocID="{97F1F440-A12B-4192-939B-371441CED617}" presName="quad4" presStyleLbl="node1" presStyleIdx="3" presStyleCnt="4" custScaleX="127160" custLinFactNeighborX="8281" custLinFactNeighborY="2915">
        <dgm:presLayoutVars>
          <dgm:chMax val="0"/>
          <dgm:chPref val="0"/>
          <dgm:bulletEnabled val="1"/>
        </dgm:presLayoutVars>
      </dgm:prSet>
      <dgm:spPr/>
      <dgm:t>
        <a:bodyPr/>
        <a:lstStyle/>
        <a:p>
          <a:endParaRPr lang="zh-CN" altLang="en-US"/>
        </a:p>
      </dgm:t>
    </dgm:pt>
  </dgm:ptLst>
  <dgm:cxnLst>
    <dgm:cxn modelId="{B944C571-6CF4-4C17-94D7-BCBCEDCE3DB7}" srcId="{97F1F440-A12B-4192-939B-371441CED617}" destId="{7E171582-0CBC-4005-834C-3EAEC2B0A925}" srcOrd="0" destOrd="0" parTransId="{C68DBA65-F756-4C39-8557-E4843B169FAA}" sibTransId="{C58AAD2E-DE5E-4F8C-A377-76A168E120D5}"/>
    <dgm:cxn modelId="{C8CF9A11-7A46-4AC3-9D77-640CE32B08DB}" type="presOf" srcId="{C37D212C-13F2-4752-A95E-A6C13E490FB5}" destId="{DC30DFD6-047B-4E8C-9E97-20492C081BA9}" srcOrd="0" destOrd="0" presId="urn:microsoft.com/office/officeart/2005/8/layout/matrix3"/>
    <dgm:cxn modelId="{3F2DA1E8-1D37-4D35-9D17-5C341EEEDB91}" type="presOf" srcId="{97F1F440-A12B-4192-939B-371441CED617}" destId="{4F24A89A-8192-4558-8C99-7FB37CDCBCC8}" srcOrd="0" destOrd="0" presId="urn:microsoft.com/office/officeart/2005/8/layout/matrix3"/>
    <dgm:cxn modelId="{3914F4AE-DB8A-4B49-B666-9443D44B95E5}" type="presOf" srcId="{7E171582-0CBC-4005-834C-3EAEC2B0A925}" destId="{6EEB6108-1BB1-407C-A8BB-8677AA1DB6A1}" srcOrd="0" destOrd="0" presId="urn:microsoft.com/office/officeart/2005/8/layout/matrix3"/>
    <dgm:cxn modelId="{77FD189F-DAE6-4E2E-89AB-E9BC1A237BAA}" srcId="{97F1F440-A12B-4192-939B-371441CED617}" destId="{3A6AE00A-A427-4F40-BEBB-18A1B3A9A9D4}" srcOrd="1" destOrd="0" parTransId="{B86CCC8F-52F2-4CC3-B0FA-EB769FA75846}" sibTransId="{D151F42A-86DC-4EA5-98F2-AA96DA368BA1}"/>
    <dgm:cxn modelId="{563F719D-CD43-4690-896C-D4DC6D04205B}" type="presOf" srcId="{3A6AE00A-A427-4F40-BEBB-18A1B3A9A9D4}" destId="{F8CDB832-D70B-47CC-A550-598149DC651D}" srcOrd="0" destOrd="0" presId="urn:microsoft.com/office/officeart/2005/8/layout/matrix3"/>
    <dgm:cxn modelId="{EA801F5E-CB60-4E81-8DD4-917E80322133}" type="presOf" srcId="{B07C9B22-D6DD-4B4F-ABF3-BFBADED6CB2B}" destId="{EF0DE10D-1D01-4F57-8C97-88E7F3677CF7}" srcOrd="0" destOrd="0" presId="urn:microsoft.com/office/officeart/2005/8/layout/matrix3"/>
    <dgm:cxn modelId="{7EE58D50-E4A6-431C-8F22-A58AD6A5E0B0}" srcId="{97F1F440-A12B-4192-939B-371441CED617}" destId="{B07C9B22-D6DD-4B4F-ABF3-BFBADED6CB2B}" srcOrd="2" destOrd="0" parTransId="{9326E997-3271-4290-9D83-1E24C06C8035}" sibTransId="{2E5516CA-13BB-439E-9653-1F5E0C9D5D90}"/>
    <dgm:cxn modelId="{8A0674BB-8EEB-4DEC-B185-959CF64A5B73}" srcId="{97F1F440-A12B-4192-939B-371441CED617}" destId="{C37D212C-13F2-4752-A95E-A6C13E490FB5}" srcOrd="3" destOrd="0" parTransId="{A6CCF90D-DC71-400A-8153-6251D864F4A4}" sibTransId="{F44907B9-7A99-4DB3-B0EE-54A320F3BC7E}"/>
    <dgm:cxn modelId="{B7C3A118-53CF-4336-8B20-12CD7FCE230C}" type="presParOf" srcId="{4F24A89A-8192-4558-8C99-7FB37CDCBCC8}" destId="{1ACE1901-6307-44DD-AE42-C03325222E34}" srcOrd="0" destOrd="0" presId="urn:microsoft.com/office/officeart/2005/8/layout/matrix3"/>
    <dgm:cxn modelId="{73A4D864-6867-48A7-B659-5A69A9C8DD01}" type="presParOf" srcId="{4F24A89A-8192-4558-8C99-7FB37CDCBCC8}" destId="{6EEB6108-1BB1-407C-A8BB-8677AA1DB6A1}" srcOrd="1" destOrd="0" presId="urn:microsoft.com/office/officeart/2005/8/layout/matrix3"/>
    <dgm:cxn modelId="{DB4DFC54-9D86-48D0-9EB1-D356AAD7595B}" type="presParOf" srcId="{4F24A89A-8192-4558-8C99-7FB37CDCBCC8}" destId="{F8CDB832-D70B-47CC-A550-598149DC651D}" srcOrd="2" destOrd="0" presId="urn:microsoft.com/office/officeart/2005/8/layout/matrix3"/>
    <dgm:cxn modelId="{5D98B5BD-A38E-4FB0-B890-68CAC28040FC}" type="presParOf" srcId="{4F24A89A-8192-4558-8C99-7FB37CDCBCC8}" destId="{EF0DE10D-1D01-4F57-8C97-88E7F3677CF7}" srcOrd="3" destOrd="0" presId="urn:microsoft.com/office/officeart/2005/8/layout/matrix3"/>
    <dgm:cxn modelId="{6814B8E3-DA2D-477A-A813-AE4ACAAEB71A}" type="presParOf" srcId="{4F24A89A-8192-4558-8C99-7FB37CDCBCC8}" destId="{DC30DFD6-047B-4E8C-9E97-20492C081BA9}" srcOrd="4" destOrd="0" presId="urn:microsoft.com/office/officeart/2005/8/layout/matrix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2630C21-E26E-4931-BC48-128E9DE5A7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68BCA5E-DBE5-4A62-90F0-159E471C9E9B}">
      <dgm:prSet phldrT="[文本]" custT="1"/>
      <dgm:spPr/>
      <dgm:t>
        <a:bodyPr/>
        <a:lstStyle/>
        <a:p>
          <a:pPr algn="ctr"/>
          <a:r>
            <a:rPr lang="zh-CN" altLang="en-US" sz="3200" b="1" dirty="0" smtClean="0"/>
            <a:t>资产清查报告书主要内容</a:t>
          </a:r>
          <a:endParaRPr lang="zh-CN" altLang="en-US" sz="3200" b="1" dirty="0"/>
        </a:p>
      </dgm:t>
    </dgm:pt>
    <dgm:pt modelId="{708F995A-564C-4332-87C8-854B7CE55FEB}" type="parTrans" cxnId="{070DC24D-C339-4AF4-8D40-5A04EE0F793D}">
      <dgm:prSet/>
      <dgm:spPr/>
      <dgm:t>
        <a:bodyPr/>
        <a:lstStyle/>
        <a:p>
          <a:pPr algn="just"/>
          <a:endParaRPr lang="zh-CN" altLang="en-US" b="1"/>
        </a:p>
      </dgm:t>
    </dgm:pt>
    <dgm:pt modelId="{88D3D431-0C1E-4ED5-9C41-5A730403D977}" type="sibTrans" cxnId="{070DC24D-C339-4AF4-8D40-5A04EE0F793D}">
      <dgm:prSet/>
      <dgm:spPr/>
      <dgm:t>
        <a:bodyPr/>
        <a:lstStyle/>
        <a:p>
          <a:pPr algn="just"/>
          <a:endParaRPr lang="zh-CN" altLang="en-US" b="1"/>
        </a:p>
      </dgm:t>
    </dgm:pt>
    <dgm:pt modelId="{644F2AAF-34A4-4661-8C29-4A021285FBD4}">
      <dgm:prSet/>
      <dgm:spPr/>
      <dgm:t>
        <a:bodyPr/>
        <a:lstStyle/>
        <a:p>
          <a:pPr algn="just"/>
          <a:r>
            <a:rPr lang="zh-CN" altLang="en-US" b="1" dirty="0" smtClean="0"/>
            <a:t>本单位总体清查情况</a:t>
          </a:r>
          <a:endParaRPr lang="zh-CN" b="1" dirty="0"/>
        </a:p>
      </dgm:t>
    </dgm:pt>
    <dgm:pt modelId="{DB9D25F4-F370-42C2-A396-D5D8BD19908A}" type="parTrans" cxnId="{D58EAB68-461C-4393-94EF-13D65610F09F}">
      <dgm:prSet/>
      <dgm:spPr/>
      <dgm:t>
        <a:bodyPr/>
        <a:lstStyle/>
        <a:p>
          <a:endParaRPr lang="zh-CN" altLang="en-US"/>
        </a:p>
      </dgm:t>
    </dgm:pt>
    <dgm:pt modelId="{AC31397E-219E-4DCC-8AB1-69DF0351657E}" type="sibTrans" cxnId="{D58EAB68-461C-4393-94EF-13D65610F09F}">
      <dgm:prSet/>
      <dgm:spPr/>
      <dgm:t>
        <a:bodyPr/>
        <a:lstStyle/>
        <a:p>
          <a:endParaRPr lang="zh-CN" altLang="en-US"/>
        </a:p>
      </dgm:t>
    </dgm:pt>
    <dgm:pt modelId="{3DAB4B0C-2E44-499E-9622-097E40CACF75}">
      <dgm:prSet/>
      <dgm:spPr/>
      <dgm:t>
        <a:bodyPr/>
        <a:lstStyle/>
        <a:p>
          <a:pPr algn="just"/>
          <a:r>
            <a:rPr lang="zh-CN" altLang="en-US" b="1" dirty="0" smtClean="0"/>
            <a:t>出现盘盈盘亏的情况说明</a:t>
          </a:r>
          <a:endParaRPr lang="zh-CN" b="1" dirty="0"/>
        </a:p>
      </dgm:t>
    </dgm:pt>
    <dgm:pt modelId="{D61EB07F-922F-4EFF-AA92-201E19EEBDCC}" type="parTrans" cxnId="{CD3645F8-D61E-45BD-BDF5-D0E48E756AAA}">
      <dgm:prSet/>
      <dgm:spPr/>
      <dgm:t>
        <a:bodyPr/>
        <a:lstStyle/>
        <a:p>
          <a:endParaRPr lang="zh-CN" altLang="en-US"/>
        </a:p>
      </dgm:t>
    </dgm:pt>
    <dgm:pt modelId="{FCD766F9-B8F5-41E2-A016-705BEC524959}" type="sibTrans" cxnId="{CD3645F8-D61E-45BD-BDF5-D0E48E756AAA}">
      <dgm:prSet/>
      <dgm:spPr/>
      <dgm:t>
        <a:bodyPr/>
        <a:lstStyle/>
        <a:p>
          <a:endParaRPr lang="zh-CN" altLang="en-US"/>
        </a:p>
      </dgm:t>
    </dgm:pt>
    <dgm:pt modelId="{CF8A3E5F-3DB5-4EC3-BDB3-0A2820301539}">
      <dgm:prSet/>
      <dgm:spPr/>
      <dgm:t>
        <a:bodyPr/>
        <a:lstStyle/>
        <a:p>
          <a:pPr algn="just"/>
          <a:r>
            <a:rPr lang="zh-CN" altLang="en-US" b="1" dirty="0" smtClean="0"/>
            <a:t>盘亏固定资产的价值确定依据</a:t>
          </a:r>
          <a:r>
            <a:rPr lang="en-US" altLang="zh-CN" b="1" dirty="0" smtClean="0"/>
            <a:t>(</a:t>
          </a:r>
          <a:r>
            <a:rPr lang="zh-CN" altLang="en-US" b="1" dirty="0" smtClean="0"/>
            <a:t>发票、卡片）、赔偿责任认定说明。</a:t>
          </a:r>
          <a:endParaRPr lang="zh-CN" b="1" dirty="0"/>
        </a:p>
      </dgm:t>
    </dgm:pt>
    <dgm:pt modelId="{13FF4099-1BCF-4DB1-9672-9F9DA584C442}" type="parTrans" cxnId="{C472A09B-B38A-4276-990D-CED42E4A4425}">
      <dgm:prSet/>
      <dgm:spPr/>
      <dgm:t>
        <a:bodyPr/>
        <a:lstStyle/>
        <a:p>
          <a:endParaRPr lang="zh-CN" altLang="en-US"/>
        </a:p>
      </dgm:t>
    </dgm:pt>
    <dgm:pt modelId="{0ADE4DE2-C013-41B5-94E9-362AC12D9F37}" type="sibTrans" cxnId="{C472A09B-B38A-4276-990D-CED42E4A4425}">
      <dgm:prSet/>
      <dgm:spPr/>
      <dgm:t>
        <a:bodyPr/>
        <a:lstStyle/>
        <a:p>
          <a:endParaRPr lang="zh-CN" altLang="en-US"/>
        </a:p>
      </dgm:t>
    </dgm:pt>
    <dgm:pt modelId="{E7E1B679-FBFB-42FB-8478-CBB63910073E}">
      <dgm:prSet/>
      <dgm:spPr/>
      <dgm:t>
        <a:bodyPr/>
        <a:lstStyle/>
        <a:p>
          <a:pPr algn="just"/>
          <a:r>
            <a:rPr lang="zh-CN" altLang="en-US" b="1" dirty="0" smtClean="0"/>
            <a:t>毁损报废的固定资产毁损说明和责任认定说明，相关技术鉴定证明。</a:t>
          </a:r>
          <a:endParaRPr lang="zh-CN" b="1" dirty="0"/>
        </a:p>
      </dgm:t>
    </dgm:pt>
    <dgm:pt modelId="{2F77BF39-8B8B-41DC-BFC0-EE7839BCAB5B}" type="parTrans" cxnId="{38995A62-5619-44EC-AAE0-87464ADB8E56}">
      <dgm:prSet/>
      <dgm:spPr/>
    </dgm:pt>
    <dgm:pt modelId="{C3E09708-8753-4B16-8A75-037D8506F783}" type="sibTrans" cxnId="{38995A62-5619-44EC-AAE0-87464ADB8E56}">
      <dgm:prSet/>
      <dgm:spPr/>
    </dgm:pt>
    <dgm:pt modelId="{8EBBE692-A152-41C8-A366-461E227710DE}">
      <dgm:prSet/>
      <dgm:spPr/>
      <dgm:t>
        <a:bodyPr/>
        <a:lstStyle/>
        <a:p>
          <a:pPr algn="just"/>
          <a:r>
            <a:rPr lang="zh-CN" altLang="en-US" b="1" dirty="0" smtClean="0"/>
            <a:t>盘盈固定资产的价值确定依据（发票、协议等）</a:t>
          </a:r>
          <a:endParaRPr lang="zh-CN" b="1" dirty="0"/>
        </a:p>
      </dgm:t>
    </dgm:pt>
    <dgm:pt modelId="{58945F12-28E5-43EE-97F4-F651CC873847}" type="parTrans" cxnId="{040F515B-56FC-4A0B-ABB9-D54ACD8C313F}">
      <dgm:prSet/>
      <dgm:spPr/>
    </dgm:pt>
    <dgm:pt modelId="{8BA4D0A4-FC86-4008-8802-A73B9DA0675A}" type="sibTrans" cxnId="{040F515B-56FC-4A0B-ABB9-D54ACD8C313F}">
      <dgm:prSet/>
      <dgm:spPr/>
    </dgm:pt>
    <dgm:pt modelId="{8480CF94-A7AD-41E7-AE60-11374050699A}" type="pres">
      <dgm:prSet presAssocID="{12630C21-E26E-4931-BC48-128E9DE5A7F4}" presName="Name0" presStyleCnt="0">
        <dgm:presLayoutVars>
          <dgm:dir/>
          <dgm:animLvl val="lvl"/>
          <dgm:resizeHandles val="exact"/>
        </dgm:presLayoutVars>
      </dgm:prSet>
      <dgm:spPr/>
      <dgm:t>
        <a:bodyPr/>
        <a:lstStyle/>
        <a:p>
          <a:endParaRPr lang="zh-CN" altLang="en-US"/>
        </a:p>
      </dgm:t>
    </dgm:pt>
    <dgm:pt modelId="{141C33F3-7170-4C74-AF1E-BE7625BA346C}" type="pres">
      <dgm:prSet presAssocID="{668BCA5E-DBE5-4A62-90F0-159E471C9E9B}" presName="composite" presStyleCnt="0"/>
      <dgm:spPr/>
    </dgm:pt>
    <dgm:pt modelId="{3FAF3199-B9B8-4172-881E-7040E3DB951E}" type="pres">
      <dgm:prSet presAssocID="{668BCA5E-DBE5-4A62-90F0-159E471C9E9B}" presName="parTx" presStyleLbl="alignNode1" presStyleIdx="0" presStyleCnt="1">
        <dgm:presLayoutVars>
          <dgm:chMax val="0"/>
          <dgm:chPref val="0"/>
          <dgm:bulletEnabled val="1"/>
        </dgm:presLayoutVars>
      </dgm:prSet>
      <dgm:spPr/>
      <dgm:t>
        <a:bodyPr/>
        <a:lstStyle/>
        <a:p>
          <a:endParaRPr lang="zh-CN" altLang="en-US"/>
        </a:p>
      </dgm:t>
    </dgm:pt>
    <dgm:pt modelId="{BBABDFE9-9668-44BB-A3B4-8CD10E12A267}" type="pres">
      <dgm:prSet presAssocID="{668BCA5E-DBE5-4A62-90F0-159E471C9E9B}" presName="desTx" presStyleLbl="alignAccFollowNode1" presStyleIdx="0" presStyleCnt="1">
        <dgm:presLayoutVars>
          <dgm:bulletEnabled val="1"/>
        </dgm:presLayoutVars>
      </dgm:prSet>
      <dgm:spPr/>
      <dgm:t>
        <a:bodyPr/>
        <a:lstStyle/>
        <a:p>
          <a:endParaRPr lang="zh-CN" altLang="en-US"/>
        </a:p>
      </dgm:t>
    </dgm:pt>
  </dgm:ptLst>
  <dgm:cxnLst>
    <dgm:cxn modelId="{C472A09B-B38A-4276-990D-CED42E4A4425}" srcId="{668BCA5E-DBE5-4A62-90F0-159E471C9E9B}" destId="{CF8A3E5F-3DB5-4EC3-BDB3-0A2820301539}" srcOrd="3" destOrd="0" parTransId="{13FF4099-1BCF-4DB1-9672-9F9DA584C442}" sibTransId="{0ADE4DE2-C013-41B5-94E9-362AC12D9F37}"/>
    <dgm:cxn modelId="{070DC24D-C339-4AF4-8D40-5A04EE0F793D}" srcId="{12630C21-E26E-4931-BC48-128E9DE5A7F4}" destId="{668BCA5E-DBE5-4A62-90F0-159E471C9E9B}" srcOrd="0" destOrd="0" parTransId="{708F995A-564C-4332-87C8-854B7CE55FEB}" sibTransId="{88D3D431-0C1E-4ED5-9C41-5A730403D977}"/>
    <dgm:cxn modelId="{613CA1F6-0E9B-4C9B-AF0D-9A454B012D22}" type="presOf" srcId="{644F2AAF-34A4-4661-8C29-4A021285FBD4}" destId="{BBABDFE9-9668-44BB-A3B4-8CD10E12A267}" srcOrd="0" destOrd="0" presId="urn:microsoft.com/office/officeart/2005/8/layout/hList1"/>
    <dgm:cxn modelId="{27E7721C-1A51-49C9-873E-F130340D7623}" type="presOf" srcId="{3DAB4B0C-2E44-499E-9622-097E40CACF75}" destId="{BBABDFE9-9668-44BB-A3B4-8CD10E12A267}" srcOrd="0" destOrd="1" presId="urn:microsoft.com/office/officeart/2005/8/layout/hList1"/>
    <dgm:cxn modelId="{38995A62-5619-44EC-AAE0-87464ADB8E56}" srcId="{668BCA5E-DBE5-4A62-90F0-159E471C9E9B}" destId="{E7E1B679-FBFB-42FB-8478-CBB63910073E}" srcOrd="4" destOrd="0" parTransId="{2F77BF39-8B8B-41DC-BFC0-EE7839BCAB5B}" sibTransId="{C3E09708-8753-4B16-8A75-037D8506F783}"/>
    <dgm:cxn modelId="{D58EAB68-461C-4393-94EF-13D65610F09F}" srcId="{668BCA5E-DBE5-4A62-90F0-159E471C9E9B}" destId="{644F2AAF-34A4-4661-8C29-4A021285FBD4}" srcOrd="0" destOrd="0" parTransId="{DB9D25F4-F370-42C2-A396-D5D8BD19908A}" sibTransId="{AC31397E-219E-4DCC-8AB1-69DF0351657E}"/>
    <dgm:cxn modelId="{D7E72151-8EEF-4173-B285-10D291FD77D5}" type="presOf" srcId="{668BCA5E-DBE5-4A62-90F0-159E471C9E9B}" destId="{3FAF3199-B9B8-4172-881E-7040E3DB951E}" srcOrd="0" destOrd="0" presId="urn:microsoft.com/office/officeart/2005/8/layout/hList1"/>
    <dgm:cxn modelId="{CD3645F8-D61E-45BD-BDF5-D0E48E756AAA}" srcId="{668BCA5E-DBE5-4A62-90F0-159E471C9E9B}" destId="{3DAB4B0C-2E44-499E-9622-097E40CACF75}" srcOrd="1" destOrd="0" parTransId="{D61EB07F-922F-4EFF-AA92-201E19EEBDCC}" sibTransId="{FCD766F9-B8F5-41E2-A016-705BEC524959}"/>
    <dgm:cxn modelId="{25CB156E-FDAE-434C-A5B6-3D94F7AA5A7C}" type="presOf" srcId="{12630C21-E26E-4931-BC48-128E9DE5A7F4}" destId="{8480CF94-A7AD-41E7-AE60-11374050699A}" srcOrd="0" destOrd="0" presId="urn:microsoft.com/office/officeart/2005/8/layout/hList1"/>
    <dgm:cxn modelId="{8DD6F524-18F2-42CB-946C-F73CF4468486}" type="presOf" srcId="{E7E1B679-FBFB-42FB-8478-CBB63910073E}" destId="{BBABDFE9-9668-44BB-A3B4-8CD10E12A267}" srcOrd="0" destOrd="4" presId="urn:microsoft.com/office/officeart/2005/8/layout/hList1"/>
    <dgm:cxn modelId="{040F515B-56FC-4A0B-ABB9-D54ACD8C313F}" srcId="{668BCA5E-DBE5-4A62-90F0-159E471C9E9B}" destId="{8EBBE692-A152-41C8-A366-461E227710DE}" srcOrd="2" destOrd="0" parTransId="{58945F12-28E5-43EE-97F4-F651CC873847}" sibTransId="{8BA4D0A4-FC86-4008-8802-A73B9DA0675A}"/>
    <dgm:cxn modelId="{512E4D30-AD0B-4183-8540-615AD3456753}" type="presOf" srcId="{CF8A3E5F-3DB5-4EC3-BDB3-0A2820301539}" destId="{BBABDFE9-9668-44BB-A3B4-8CD10E12A267}" srcOrd="0" destOrd="3" presId="urn:microsoft.com/office/officeart/2005/8/layout/hList1"/>
    <dgm:cxn modelId="{0716D4FC-E813-4640-9FEA-B426E097AA01}" type="presOf" srcId="{8EBBE692-A152-41C8-A366-461E227710DE}" destId="{BBABDFE9-9668-44BB-A3B4-8CD10E12A267}" srcOrd="0" destOrd="2" presId="urn:microsoft.com/office/officeart/2005/8/layout/hList1"/>
    <dgm:cxn modelId="{E22C85C0-80D2-45FF-A278-9DAF540C276F}" type="presParOf" srcId="{8480CF94-A7AD-41E7-AE60-11374050699A}" destId="{141C33F3-7170-4C74-AF1E-BE7625BA346C}" srcOrd="0" destOrd="0" presId="urn:microsoft.com/office/officeart/2005/8/layout/hList1"/>
    <dgm:cxn modelId="{4055BACC-F9CA-4DB7-9C7E-611274B017E9}" type="presParOf" srcId="{141C33F3-7170-4C74-AF1E-BE7625BA346C}" destId="{3FAF3199-B9B8-4172-881E-7040E3DB951E}" srcOrd="0" destOrd="0" presId="urn:microsoft.com/office/officeart/2005/8/layout/hList1"/>
    <dgm:cxn modelId="{9DE78540-85D1-4802-A3EB-3186C0309FD3}" type="presParOf" srcId="{141C33F3-7170-4C74-AF1E-BE7625BA346C}" destId="{BBABDFE9-9668-44BB-A3B4-8CD10E12A26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2630C21-E26E-4931-BC48-128E9DE5A7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5730AA64-5648-43A6-8CEB-F8B2798DFE0A}">
      <dgm:prSet/>
      <dgm:spPr/>
      <dgm:t>
        <a:bodyPr/>
        <a:lstStyle/>
        <a:p>
          <a:r>
            <a:rPr lang="zh-CN" altLang="en-US" b="0" dirty="0" smtClean="0">
              <a:latin typeface="微软雅黑" panose="020B0503020204020204" pitchFamily="34" charset="-122"/>
              <a:ea typeface="微软雅黑" panose="020B0503020204020204" pitchFamily="34" charset="-122"/>
            </a:rPr>
            <a:t>固定资产损失指行政事业单位房屋及构筑物、通用设备、专用设备、文物和陈列品、图书档案、家具用具装具及动植物等因</a:t>
          </a:r>
          <a:r>
            <a:rPr lang="zh-CN" altLang="en-US" b="0" dirty="0" smtClean="0">
              <a:solidFill>
                <a:srgbClr val="FF0000"/>
              </a:solidFill>
              <a:latin typeface="微软雅黑" panose="020B0503020204020204" pitchFamily="34" charset="-122"/>
              <a:ea typeface="微软雅黑" panose="020B0503020204020204" pitchFamily="34" charset="-122"/>
            </a:rPr>
            <a:t>盘亏、毁损、报废、被盗</a:t>
          </a:r>
          <a:r>
            <a:rPr lang="zh-CN" altLang="en-US" b="0" dirty="0" smtClean="0">
              <a:latin typeface="微软雅黑" panose="020B0503020204020204" pitchFamily="34" charset="-122"/>
              <a:ea typeface="微软雅黑" panose="020B0503020204020204" pitchFamily="34" charset="-122"/>
            </a:rPr>
            <a:t>等原因造成的损失。按以下</a:t>
          </a:r>
          <a:r>
            <a:rPr lang="zh-CN" altLang="en-US" b="0" smtClean="0">
              <a:latin typeface="微软雅黑" panose="020B0503020204020204" pitchFamily="34" charset="-122"/>
              <a:ea typeface="微软雅黑" panose="020B0503020204020204" pitchFamily="34" charset="-122"/>
            </a:rPr>
            <a:t>方式认定扣除责任人赔偿后的部分，可以根据</a:t>
          </a:r>
          <a:r>
            <a:rPr lang="zh-CN" altLang="en-US" b="0" smtClean="0">
              <a:solidFill>
                <a:srgbClr val="FF0000"/>
              </a:solidFill>
              <a:latin typeface="微软雅黑" panose="020B0503020204020204" pitchFamily="34" charset="-122"/>
              <a:ea typeface="微软雅黑" panose="020B0503020204020204" pitchFamily="34" charset="-122"/>
            </a:rPr>
            <a:t>存货或固定资盘点单</a:t>
          </a:r>
          <a:r>
            <a:rPr lang="zh-CN" altLang="en-US" b="0" smtClean="0">
              <a:latin typeface="微软雅黑" panose="020B0503020204020204" pitchFamily="34" charset="-122"/>
              <a:ea typeface="微软雅黑" panose="020B0503020204020204" pitchFamily="34" charset="-122"/>
            </a:rPr>
            <a:t>、社会中介机构出具的</a:t>
          </a:r>
          <a:r>
            <a:rPr lang="zh-CN" altLang="en-US" b="0" smtClean="0">
              <a:solidFill>
                <a:srgbClr val="FF0000"/>
              </a:solidFill>
              <a:latin typeface="微软雅黑" panose="020B0503020204020204" pitchFamily="34" charset="-122"/>
              <a:ea typeface="微软雅黑" panose="020B0503020204020204" pitchFamily="34" charset="-122"/>
            </a:rPr>
            <a:t>经济鉴证证明</a:t>
          </a:r>
          <a:r>
            <a:rPr lang="zh-CN" altLang="en-US" b="0" smtClean="0">
              <a:latin typeface="微软雅黑" panose="020B0503020204020204" pitchFamily="34" charset="-122"/>
              <a:ea typeface="微软雅黑" panose="020B0503020204020204" pitchFamily="34" charset="-122"/>
            </a:rPr>
            <a:t>、</a:t>
          </a:r>
          <a:r>
            <a:rPr lang="zh-CN" altLang="en-US" b="0" smtClean="0">
              <a:solidFill>
                <a:srgbClr val="FF0000"/>
              </a:solidFill>
              <a:latin typeface="微软雅黑" panose="020B0503020204020204" pitchFamily="34" charset="-122"/>
              <a:ea typeface="微软雅黑" panose="020B0503020204020204" pitchFamily="34" charset="-122"/>
            </a:rPr>
            <a:t>盘亏情况说明</a:t>
          </a:r>
          <a:r>
            <a:rPr lang="zh-CN" altLang="en-US" b="0" smtClean="0">
              <a:latin typeface="微软雅黑" panose="020B0503020204020204" pitchFamily="34" charset="-122"/>
              <a:ea typeface="微软雅黑" panose="020B0503020204020204" pitchFamily="34" charset="-122"/>
            </a:rPr>
            <a:t>、</a:t>
          </a:r>
          <a:r>
            <a:rPr lang="zh-CN" altLang="en-US" b="0" smtClean="0">
              <a:solidFill>
                <a:srgbClr val="FF0000"/>
              </a:solidFill>
              <a:latin typeface="微软雅黑" panose="020B0503020204020204" pitchFamily="34" charset="-122"/>
              <a:ea typeface="微软雅黑" panose="020B0503020204020204" pitchFamily="34" charset="-122"/>
            </a:rPr>
            <a:t>盘亏的价值确定依据</a:t>
          </a:r>
          <a:r>
            <a:rPr lang="zh-CN" altLang="en-US" b="0" smtClean="0">
              <a:latin typeface="微软雅黑" panose="020B0503020204020204" pitchFamily="34" charset="-122"/>
              <a:ea typeface="微软雅黑" panose="020B0503020204020204" pitchFamily="34" charset="-122"/>
            </a:rPr>
            <a:t>、</a:t>
          </a:r>
          <a:r>
            <a:rPr lang="zh-CN" altLang="en-US" b="0" smtClean="0">
              <a:solidFill>
                <a:srgbClr val="FF0000"/>
              </a:solidFill>
              <a:latin typeface="微软雅黑" panose="020B0503020204020204" pitchFamily="34" charset="-122"/>
              <a:ea typeface="微软雅黑" panose="020B0503020204020204" pitchFamily="34" charset="-122"/>
            </a:rPr>
            <a:t>赔偿责任认定说明</a:t>
          </a:r>
          <a:r>
            <a:rPr lang="zh-CN" altLang="en-US" b="0" smtClean="0">
              <a:latin typeface="微软雅黑" panose="020B0503020204020204" pitchFamily="34" charset="-122"/>
              <a:ea typeface="微软雅黑" panose="020B0503020204020204" pitchFamily="34" charset="-122"/>
            </a:rPr>
            <a:t>和</a:t>
          </a:r>
          <a:r>
            <a:rPr lang="zh-CN" altLang="en-US" b="0" smtClean="0">
              <a:solidFill>
                <a:srgbClr val="FF0000"/>
              </a:solidFill>
              <a:latin typeface="微软雅黑" panose="020B0503020204020204" pitchFamily="34" charset="-122"/>
              <a:ea typeface="微软雅黑" panose="020B0503020204020204" pitchFamily="34" charset="-122"/>
            </a:rPr>
            <a:t>内部核批文件</a:t>
          </a:r>
          <a:r>
            <a:rPr lang="zh-CN" altLang="en-US" b="0" smtClean="0">
              <a:latin typeface="微软雅黑" panose="020B0503020204020204" pitchFamily="34" charset="-122"/>
              <a:ea typeface="微软雅黑" panose="020B0503020204020204" pitchFamily="34" charset="-122"/>
            </a:rPr>
            <a:t>等认定损失。</a:t>
          </a:r>
          <a:endParaRPr lang="en-US" altLang="zh-CN" b="0" dirty="0" smtClean="0">
            <a:latin typeface="微软雅黑" panose="020B0503020204020204" pitchFamily="34" charset="-122"/>
            <a:ea typeface="微软雅黑" panose="020B0503020204020204" pitchFamily="34" charset="-122"/>
          </a:endParaRPr>
        </a:p>
      </dgm:t>
    </dgm:pt>
    <dgm:pt modelId="{5C20A37B-077F-455E-B0B3-FF82E1CF9BA3}" type="parTrans" cxnId="{61C56B41-B9C8-4A07-ABF4-258A4129A94B}">
      <dgm:prSet/>
      <dgm:spPr/>
      <dgm:t>
        <a:bodyPr/>
        <a:lstStyle/>
        <a:p>
          <a:endParaRPr lang="zh-CN" altLang="en-US"/>
        </a:p>
      </dgm:t>
    </dgm:pt>
    <dgm:pt modelId="{7862E204-1D62-4EF7-8ABE-9FD5DCEF945C}" type="sibTrans" cxnId="{61C56B41-B9C8-4A07-ABF4-258A4129A94B}">
      <dgm:prSet/>
      <dgm:spPr/>
      <dgm:t>
        <a:bodyPr/>
        <a:lstStyle/>
        <a:p>
          <a:endParaRPr lang="zh-CN" altLang="en-US"/>
        </a:p>
      </dgm:t>
    </dgm:pt>
    <dgm:pt modelId="{8480CF94-A7AD-41E7-AE60-11374050699A}" type="pres">
      <dgm:prSet presAssocID="{12630C21-E26E-4931-BC48-128E9DE5A7F4}" presName="Name0" presStyleCnt="0">
        <dgm:presLayoutVars>
          <dgm:dir/>
          <dgm:animLvl val="lvl"/>
          <dgm:resizeHandles val="exact"/>
        </dgm:presLayoutVars>
      </dgm:prSet>
      <dgm:spPr/>
      <dgm:t>
        <a:bodyPr/>
        <a:lstStyle/>
        <a:p>
          <a:endParaRPr lang="zh-CN" altLang="en-US"/>
        </a:p>
      </dgm:t>
    </dgm:pt>
    <dgm:pt modelId="{C467FE94-E69D-494B-AF60-4534917F849D}" type="pres">
      <dgm:prSet presAssocID="{5730AA64-5648-43A6-8CEB-F8B2798DFE0A}" presName="composite" presStyleCnt="0"/>
      <dgm:spPr/>
    </dgm:pt>
    <dgm:pt modelId="{38EF82BD-BF07-409D-A5EF-0A1D5C369E4A}" type="pres">
      <dgm:prSet presAssocID="{5730AA64-5648-43A6-8CEB-F8B2798DFE0A}" presName="parTx" presStyleLbl="alignNode1" presStyleIdx="0" presStyleCnt="1">
        <dgm:presLayoutVars>
          <dgm:chMax val="0"/>
          <dgm:chPref val="0"/>
          <dgm:bulletEnabled val="1"/>
        </dgm:presLayoutVars>
      </dgm:prSet>
      <dgm:spPr/>
      <dgm:t>
        <a:bodyPr/>
        <a:lstStyle/>
        <a:p>
          <a:endParaRPr lang="zh-CN" altLang="en-US"/>
        </a:p>
      </dgm:t>
    </dgm:pt>
    <dgm:pt modelId="{A60EEFDD-6129-45D8-8319-11085F0E4F3E}" type="pres">
      <dgm:prSet presAssocID="{5730AA64-5648-43A6-8CEB-F8B2798DFE0A}" presName="desTx" presStyleLbl="alignAccFollowNode1" presStyleIdx="0" presStyleCnt="1">
        <dgm:presLayoutVars>
          <dgm:bulletEnabled val="1"/>
        </dgm:presLayoutVars>
      </dgm:prSet>
      <dgm:spPr/>
      <dgm:t>
        <a:bodyPr/>
        <a:lstStyle/>
        <a:p>
          <a:endParaRPr lang="zh-CN" altLang="en-US"/>
        </a:p>
      </dgm:t>
    </dgm:pt>
  </dgm:ptLst>
  <dgm:cxnLst>
    <dgm:cxn modelId="{FD1E2CD3-B0A3-4EE6-BD14-39C5D2993889}" type="presOf" srcId="{12630C21-E26E-4931-BC48-128E9DE5A7F4}" destId="{8480CF94-A7AD-41E7-AE60-11374050699A}" srcOrd="0" destOrd="0" presId="urn:microsoft.com/office/officeart/2005/8/layout/hList1"/>
    <dgm:cxn modelId="{7E40FD49-D177-44B3-9256-CA3527396BC0}" type="presOf" srcId="{5730AA64-5648-43A6-8CEB-F8B2798DFE0A}" destId="{38EF82BD-BF07-409D-A5EF-0A1D5C369E4A}" srcOrd="0" destOrd="0" presId="urn:microsoft.com/office/officeart/2005/8/layout/hList1"/>
    <dgm:cxn modelId="{61C56B41-B9C8-4A07-ABF4-258A4129A94B}" srcId="{12630C21-E26E-4931-BC48-128E9DE5A7F4}" destId="{5730AA64-5648-43A6-8CEB-F8B2798DFE0A}" srcOrd="0" destOrd="0" parTransId="{5C20A37B-077F-455E-B0B3-FF82E1CF9BA3}" sibTransId="{7862E204-1D62-4EF7-8ABE-9FD5DCEF945C}"/>
    <dgm:cxn modelId="{0D6ADC52-6D7B-4704-94F7-049257B5B8E5}" type="presParOf" srcId="{8480CF94-A7AD-41E7-AE60-11374050699A}" destId="{C467FE94-E69D-494B-AF60-4534917F849D}" srcOrd="0" destOrd="0" presId="urn:microsoft.com/office/officeart/2005/8/layout/hList1"/>
    <dgm:cxn modelId="{6B058CC3-C77F-43CE-83A7-6A0081316459}" type="presParOf" srcId="{C467FE94-E69D-494B-AF60-4534917F849D}" destId="{38EF82BD-BF07-409D-A5EF-0A1D5C369E4A}" srcOrd="0" destOrd="0" presId="urn:microsoft.com/office/officeart/2005/8/layout/hList1"/>
    <dgm:cxn modelId="{480F33AC-5AEC-47AC-8838-C4F022D0D108}" type="presParOf" srcId="{C467FE94-E69D-494B-AF60-4534917F849D}" destId="{A60EEFDD-6129-45D8-8319-11085F0E4F3E}"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2630C21-E26E-4931-BC48-128E9DE5A7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DC97D556-6312-4516-AB15-FE95689F813A}">
      <dgm:prSet/>
      <dgm:spPr/>
      <dgm:t>
        <a:bodyPr/>
        <a:lstStyle/>
        <a:p>
          <a:r>
            <a:rPr lang="zh-CN" altLang="en-US" b="0" smtClean="0">
              <a:latin typeface="微软雅黑" panose="020B0503020204020204" pitchFamily="34" charset="-122"/>
              <a:ea typeface="微软雅黑" panose="020B0503020204020204" pitchFamily="34" charset="-122"/>
            </a:rPr>
            <a:t>对于清查出来的缺乏价值确定依据的盘盈资产，可以委托具有专业胜任能力的资产评估机构进行</a:t>
          </a:r>
          <a:r>
            <a:rPr lang="zh-CN" altLang="en-US" b="0" smtClean="0">
              <a:solidFill>
                <a:srgbClr val="FF0000"/>
              </a:solidFill>
              <a:latin typeface="微软雅黑" panose="020B0503020204020204" pitchFamily="34" charset="-122"/>
              <a:ea typeface="微软雅黑" panose="020B0503020204020204" pitchFamily="34" charset="-122"/>
            </a:rPr>
            <a:t>资产评估</a:t>
          </a:r>
          <a:r>
            <a:rPr lang="zh-CN" altLang="en-US" b="0" smtClean="0">
              <a:latin typeface="微软雅黑" panose="020B0503020204020204" pitchFamily="34" charset="-122"/>
              <a:ea typeface="微软雅黑" panose="020B0503020204020204" pitchFamily="34" charset="-122"/>
            </a:rPr>
            <a:t>，以评估值作为价值确定依据，没有相关凭据也未经评估的，应当按照</a:t>
          </a:r>
          <a:r>
            <a:rPr lang="zh-CN" altLang="en-US" b="0" smtClean="0">
              <a:solidFill>
                <a:srgbClr val="FF0000"/>
              </a:solidFill>
              <a:latin typeface="微软雅黑" panose="020B0503020204020204" pitchFamily="34" charset="-122"/>
              <a:ea typeface="微软雅黑" panose="020B0503020204020204" pitchFamily="34" charset="-122"/>
            </a:rPr>
            <a:t>名义金额</a:t>
          </a:r>
          <a:r>
            <a:rPr lang="zh-CN" altLang="en-US" b="0" smtClean="0">
              <a:latin typeface="微软雅黑" panose="020B0503020204020204" pitchFamily="34" charset="-122"/>
              <a:ea typeface="微软雅黑" panose="020B0503020204020204" pitchFamily="34" charset="-122"/>
            </a:rPr>
            <a:t>（即人民币</a:t>
          </a:r>
          <a:r>
            <a:rPr lang="en-US" altLang="zh-CN" b="0" smtClean="0">
              <a:latin typeface="微软雅黑" panose="020B0503020204020204" pitchFamily="34" charset="-122"/>
              <a:ea typeface="微软雅黑" panose="020B0503020204020204" pitchFamily="34" charset="-122"/>
            </a:rPr>
            <a:t>1</a:t>
          </a:r>
          <a:r>
            <a:rPr lang="zh-CN" altLang="en-US" b="0" smtClean="0">
              <a:latin typeface="微软雅黑" panose="020B0503020204020204" pitchFamily="34" charset="-122"/>
              <a:ea typeface="微软雅黑" panose="020B0503020204020204" pitchFamily="34" charset="-122"/>
            </a:rPr>
            <a:t>元）入账。</a:t>
          </a:r>
          <a:endParaRPr lang="en-US" altLang="zh-CN" b="0" dirty="0">
            <a:latin typeface="微软雅黑" panose="020B0503020204020204" pitchFamily="34" charset="-122"/>
            <a:ea typeface="微软雅黑" panose="020B0503020204020204" pitchFamily="34" charset="-122"/>
          </a:endParaRPr>
        </a:p>
      </dgm:t>
    </dgm:pt>
    <dgm:pt modelId="{6AB3ACB9-C938-441B-A9AC-24A398871EFB}" type="parTrans" cxnId="{C440BD73-AE8E-432F-8CD1-F8759188E7CA}">
      <dgm:prSet/>
      <dgm:spPr/>
      <dgm:t>
        <a:bodyPr/>
        <a:lstStyle/>
        <a:p>
          <a:endParaRPr lang="zh-CN" altLang="en-US"/>
        </a:p>
      </dgm:t>
    </dgm:pt>
    <dgm:pt modelId="{417A4B35-7283-4BDB-A1C0-BBE639F000B3}" type="sibTrans" cxnId="{C440BD73-AE8E-432F-8CD1-F8759188E7CA}">
      <dgm:prSet/>
      <dgm:spPr/>
      <dgm:t>
        <a:bodyPr/>
        <a:lstStyle/>
        <a:p>
          <a:endParaRPr lang="zh-CN" altLang="en-US"/>
        </a:p>
      </dgm:t>
    </dgm:pt>
    <dgm:pt modelId="{8480CF94-A7AD-41E7-AE60-11374050699A}" type="pres">
      <dgm:prSet presAssocID="{12630C21-E26E-4931-BC48-128E9DE5A7F4}" presName="Name0" presStyleCnt="0">
        <dgm:presLayoutVars>
          <dgm:dir/>
          <dgm:animLvl val="lvl"/>
          <dgm:resizeHandles val="exact"/>
        </dgm:presLayoutVars>
      </dgm:prSet>
      <dgm:spPr/>
      <dgm:t>
        <a:bodyPr/>
        <a:lstStyle/>
        <a:p>
          <a:endParaRPr lang="zh-CN" altLang="en-US"/>
        </a:p>
      </dgm:t>
    </dgm:pt>
    <dgm:pt modelId="{1EBEA900-80A0-4390-BF89-D490836DC54E}" type="pres">
      <dgm:prSet presAssocID="{DC97D556-6312-4516-AB15-FE95689F813A}" presName="composite" presStyleCnt="0"/>
      <dgm:spPr/>
    </dgm:pt>
    <dgm:pt modelId="{0DCFD7AF-32B4-4B1A-B0F0-E93A1BC67DC5}" type="pres">
      <dgm:prSet presAssocID="{DC97D556-6312-4516-AB15-FE95689F813A}" presName="parTx" presStyleLbl="alignNode1" presStyleIdx="0" presStyleCnt="1">
        <dgm:presLayoutVars>
          <dgm:chMax val="0"/>
          <dgm:chPref val="0"/>
          <dgm:bulletEnabled val="1"/>
        </dgm:presLayoutVars>
      </dgm:prSet>
      <dgm:spPr/>
      <dgm:t>
        <a:bodyPr/>
        <a:lstStyle/>
        <a:p>
          <a:endParaRPr lang="zh-CN" altLang="en-US"/>
        </a:p>
      </dgm:t>
    </dgm:pt>
    <dgm:pt modelId="{8AC628EC-28C4-4C1F-83C5-BD2CAF513321}" type="pres">
      <dgm:prSet presAssocID="{DC97D556-6312-4516-AB15-FE95689F813A}" presName="desTx" presStyleLbl="alignAccFollowNode1" presStyleIdx="0" presStyleCnt="1">
        <dgm:presLayoutVars>
          <dgm:bulletEnabled val="1"/>
        </dgm:presLayoutVars>
      </dgm:prSet>
      <dgm:spPr/>
    </dgm:pt>
  </dgm:ptLst>
  <dgm:cxnLst>
    <dgm:cxn modelId="{D0AD47B9-4544-4393-AB6A-8A0EEB0CA482}" type="presOf" srcId="{DC97D556-6312-4516-AB15-FE95689F813A}" destId="{0DCFD7AF-32B4-4B1A-B0F0-E93A1BC67DC5}" srcOrd="0" destOrd="0" presId="urn:microsoft.com/office/officeart/2005/8/layout/hList1"/>
    <dgm:cxn modelId="{C440BD73-AE8E-432F-8CD1-F8759188E7CA}" srcId="{12630C21-E26E-4931-BC48-128E9DE5A7F4}" destId="{DC97D556-6312-4516-AB15-FE95689F813A}" srcOrd="0" destOrd="0" parTransId="{6AB3ACB9-C938-441B-A9AC-24A398871EFB}" sibTransId="{417A4B35-7283-4BDB-A1C0-BBE639F000B3}"/>
    <dgm:cxn modelId="{B80E1645-98B0-4183-8310-8D268B6A45C6}" type="presOf" srcId="{12630C21-E26E-4931-BC48-128E9DE5A7F4}" destId="{8480CF94-A7AD-41E7-AE60-11374050699A}" srcOrd="0" destOrd="0" presId="urn:microsoft.com/office/officeart/2005/8/layout/hList1"/>
    <dgm:cxn modelId="{C90E5D53-23DC-4214-A4B9-EB8DB70CDDD9}" type="presParOf" srcId="{8480CF94-A7AD-41E7-AE60-11374050699A}" destId="{1EBEA900-80A0-4390-BF89-D490836DC54E}" srcOrd="0" destOrd="0" presId="urn:microsoft.com/office/officeart/2005/8/layout/hList1"/>
    <dgm:cxn modelId="{0F70A900-4FF9-4A31-BF23-8C15651B5BB4}" type="presParOf" srcId="{1EBEA900-80A0-4390-BF89-D490836DC54E}" destId="{0DCFD7AF-32B4-4B1A-B0F0-E93A1BC67DC5}" srcOrd="0" destOrd="0" presId="urn:microsoft.com/office/officeart/2005/8/layout/hList1"/>
    <dgm:cxn modelId="{D70FB100-5497-45D0-913E-B205F02CFA23}" type="presParOf" srcId="{1EBEA900-80A0-4390-BF89-D490836DC54E}" destId="{8AC628EC-28C4-4C1F-83C5-BD2CAF513321}"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2630C21-E26E-4931-BC48-128E9DE5A7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8480CF94-A7AD-41E7-AE60-11374050699A}" type="pres">
      <dgm:prSet presAssocID="{12630C21-E26E-4931-BC48-128E9DE5A7F4}" presName="Name0" presStyleCnt="0">
        <dgm:presLayoutVars>
          <dgm:dir/>
          <dgm:animLvl val="lvl"/>
          <dgm:resizeHandles val="exact"/>
        </dgm:presLayoutVars>
      </dgm:prSet>
      <dgm:spPr/>
      <dgm:t>
        <a:bodyPr/>
        <a:lstStyle/>
        <a:p>
          <a:endParaRPr lang="zh-CN" altLang="en-US"/>
        </a:p>
      </dgm:t>
    </dgm:pt>
  </dgm:ptLst>
  <dgm:cxnLst>
    <dgm:cxn modelId="{8D5DFD03-80F0-4749-A8C6-20851F488DF8}" type="presOf" srcId="{12630C21-E26E-4931-BC48-128E9DE5A7F4}" destId="{8480CF94-A7AD-41E7-AE60-11374050699A}" srcOrd="0"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2630C21-E26E-4931-BC48-128E9DE5A7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68BCA5E-DBE5-4A62-90F0-159E471C9E9B}">
      <dgm:prSet phldrT="[文本]" custT="1"/>
      <dgm:spPr/>
      <dgm:t>
        <a:bodyPr/>
        <a:lstStyle/>
        <a:p>
          <a:pPr algn="ctr"/>
          <a:r>
            <a:rPr lang="zh-CN" altLang="en-US" sz="3200" b="1" dirty="0" smtClean="0"/>
            <a:t>软件填报操作参考文件</a:t>
          </a:r>
          <a:endParaRPr lang="zh-CN" altLang="en-US" sz="3200" b="1" dirty="0"/>
        </a:p>
      </dgm:t>
    </dgm:pt>
    <dgm:pt modelId="{708F995A-564C-4332-87C8-854B7CE55FEB}" type="parTrans" cxnId="{070DC24D-C339-4AF4-8D40-5A04EE0F793D}">
      <dgm:prSet/>
      <dgm:spPr/>
      <dgm:t>
        <a:bodyPr/>
        <a:lstStyle/>
        <a:p>
          <a:pPr algn="just"/>
          <a:endParaRPr lang="zh-CN" altLang="en-US" b="1"/>
        </a:p>
      </dgm:t>
    </dgm:pt>
    <dgm:pt modelId="{88D3D431-0C1E-4ED5-9C41-5A730403D977}" type="sibTrans" cxnId="{070DC24D-C339-4AF4-8D40-5A04EE0F793D}">
      <dgm:prSet/>
      <dgm:spPr/>
      <dgm:t>
        <a:bodyPr/>
        <a:lstStyle/>
        <a:p>
          <a:pPr algn="just"/>
          <a:endParaRPr lang="zh-CN" altLang="en-US" b="1"/>
        </a:p>
      </dgm:t>
    </dgm:pt>
    <dgm:pt modelId="{77AB10AD-25DA-45FD-A3A7-A687AB3EC69F}">
      <dgm:prSet/>
      <dgm:spPr/>
      <dgm:t>
        <a:bodyPr/>
        <a:lstStyle/>
        <a:p>
          <a:pPr algn="just"/>
          <a:r>
            <a:rPr lang="en-US" altLang="zh-CN" b="1" dirty="0" smtClean="0"/>
            <a:t>《</a:t>
          </a:r>
          <a:r>
            <a:rPr lang="zh-CN" altLang="en-US" b="1" dirty="0" smtClean="0"/>
            <a:t>行政事业单位资产清查信息系统用户手册</a:t>
          </a:r>
          <a:r>
            <a:rPr lang="en-US" altLang="zh-CN" b="1" dirty="0" smtClean="0"/>
            <a:t>》</a:t>
          </a:r>
          <a:endParaRPr lang="zh-CN" altLang="en-US" b="1" dirty="0"/>
        </a:p>
      </dgm:t>
    </dgm:pt>
    <dgm:pt modelId="{86FEE537-6A62-417C-9A2D-5EF8683239BE}" type="parTrans" cxnId="{409297EC-FA1E-4A6B-809E-C078C04D8E0B}">
      <dgm:prSet/>
      <dgm:spPr/>
      <dgm:t>
        <a:bodyPr/>
        <a:lstStyle/>
        <a:p>
          <a:pPr algn="just"/>
          <a:endParaRPr lang="zh-CN" altLang="en-US" b="1"/>
        </a:p>
      </dgm:t>
    </dgm:pt>
    <dgm:pt modelId="{B2F4CEED-C256-4AB8-BD89-51D01981A7D8}" type="sibTrans" cxnId="{409297EC-FA1E-4A6B-809E-C078C04D8E0B}">
      <dgm:prSet/>
      <dgm:spPr/>
      <dgm:t>
        <a:bodyPr/>
        <a:lstStyle/>
        <a:p>
          <a:pPr algn="just"/>
          <a:endParaRPr lang="zh-CN" altLang="en-US" b="1"/>
        </a:p>
      </dgm:t>
    </dgm:pt>
    <dgm:pt modelId="{644F2AAF-34A4-4661-8C29-4A021285FBD4}">
      <dgm:prSet/>
      <dgm:spPr/>
      <dgm:t>
        <a:bodyPr/>
        <a:lstStyle/>
        <a:p>
          <a:pPr algn="just"/>
          <a:endParaRPr lang="zh-CN" b="1" dirty="0"/>
        </a:p>
      </dgm:t>
    </dgm:pt>
    <dgm:pt modelId="{DB9D25F4-F370-42C2-A396-D5D8BD19908A}" type="parTrans" cxnId="{D58EAB68-461C-4393-94EF-13D65610F09F}">
      <dgm:prSet/>
      <dgm:spPr/>
      <dgm:t>
        <a:bodyPr/>
        <a:lstStyle/>
        <a:p>
          <a:endParaRPr lang="zh-CN" altLang="en-US"/>
        </a:p>
      </dgm:t>
    </dgm:pt>
    <dgm:pt modelId="{AC31397E-219E-4DCC-8AB1-69DF0351657E}" type="sibTrans" cxnId="{D58EAB68-461C-4393-94EF-13D65610F09F}">
      <dgm:prSet/>
      <dgm:spPr/>
      <dgm:t>
        <a:bodyPr/>
        <a:lstStyle/>
        <a:p>
          <a:endParaRPr lang="zh-CN" altLang="en-US"/>
        </a:p>
      </dgm:t>
    </dgm:pt>
    <dgm:pt modelId="{8480CF94-A7AD-41E7-AE60-11374050699A}" type="pres">
      <dgm:prSet presAssocID="{12630C21-E26E-4931-BC48-128E9DE5A7F4}" presName="Name0" presStyleCnt="0">
        <dgm:presLayoutVars>
          <dgm:dir/>
          <dgm:animLvl val="lvl"/>
          <dgm:resizeHandles val="exact"/>
        </dgm:presLayoutVars>
      </dgm:prSet>
      <dgm:spPr/>
      <dgm:t>
        <a:bodyPr/>
        <a:lstStyle/>
        <a:p>
          <a:endParaRPr lang="zh-CN" altLang="en-US"/>
        </a:p>
      </dgm:t>
    </dgm:pt>
    <dgm:pt modelId="{141C33F3-7170-4C74-AF1E-BE7625BA346C}" type="pres">
      <dgm:prSet presAssocID="{668BCA5E-DBE5-4A62-90F0-159E471C9E9B}" presName="composite" presStyleCnt="0"/>
      <dgm:spPr/>
    </dgm:pt>
    <dgm:pt modelId="{3FAF3199-B9B8-4172-881E-7040E3DB951E}" type="pres">
      <dgm:prSet presAssocID="{668BCA5E-DBE5-4A62-90F0-159E471C9E9B}" presName="parTx" presStyleLbl="alignNode1" presStyleIdx="0" presStyleCnt="1">
        <dgm:presLayoutVars>
          <dgm:chMax val="0"/>
          <dgm:chPref val="0"/>
          <dgm:bulletEnabled val="1"/>
        </dgm:presLayoutVars>
      </dgm:prSet>
      <dgm:spPr/>
      <dgm:t>
        <a:bodyPr/>
        <a:lstStyle/>
        <a:p>
          <a:endParaRPr lang="zh-CN" altLang="en-US"/>
        </a:p>
      </dgm:t>
    </dgm:pt>
    <dgm:pt modelId="{BBABDFE9-9668-44BB-A3B4-8CD10E12A267}" type="pres">
      <dgm:prSet presAssocID="{668BCA5E-DBE5-4A62-90F0-159E471C9E9B}" presName="desTx" presStyleLbl="alignAccFollowNode1" presStyleIdx="0" presStyleCnt="1">
        <dgm:presLayoutVars>
          <dgm:bulletEnabled val="1"/>
        </dgm:presLayoutVars>
      </dgm:prSet>
      <dgm:spPr/>
      <dgm:t>
        <a:bodyPr/>
        <a:lstStyle/>
        <a:p>
          <a:endParaRPr lang="zh-CN" altLang="en-US"/>
        </a:p>
      </dgm:t>
    </dgm:pt>
  </dgm:ptLst>
  <dgm:cxnLst>
    <dgm:cxn modelId="{8C8190CA-4A3C-4644-9797-73D6F9FC6CCC}" type="presOf" srcId="{644F2AAF-34A4-4661-8C29-4A021285FBD4}" destId="{BBABDFE9-9668-44BB-A3B4-8CD10E12A267}" srcOrd="0" destOrd="1" presId="urn:microsoft.com/office/officeart/2005/8/layout/hList1"/>
    <dgm:cxn modelId="{77F680E4-A341-411C-927A-9E16A4838716}" type="presOf" srcId="{77AB10AD-25DA-45FD-A3A7-A687AB3EC69F}" destId="{BBABDFE9-9668-44BB-A3B4-8CD10E12A267}" srcOrd="0" destOrd="0" presId="urn:microsoft.com/office/officeart/2005/8/layout/hList1"/>
    <dgm:cxn modelId="{BD0CEE31-8465-4D4A-8145-37D6581C94BF}" type="presOf" srcId="{668BCA5E-DBE5-4A62-90F0-159E471C9E9B}" destId="{3FAF3199-B9B8-4172-881E-7040E3DB951E}" srcOrd="0" destOrd="0" presId="urn:microsoft.com/office/officeart/2005/8/layout/hList1"/>
    <dgm:cxn modelId="{8213A070-08EB-4716-8185-B1E32F09F8A8}" type="presOf" srcId="{12630C21-E26E-4931-BC48-128E9DE5A7F4}" destId="{8480CF94-A7AD-41E7-AE60-11374050699A}" srcOrd="0" destOrd="0" presId="urn:microsoft.com/office/officeart/2005/8/layout/hList1"/>
    <dgm:cxn modelId="{D58EAB68-461C-4393-94EF-13D65610F09F}" srcId="{668BCA5E-DBE5-4A62-90F0-159E471C9E9B}" destId="{644F2AAF-34A4-4661-8C29-4A021285FBD4}" srcOrd="1" destOrd="0" parTransId="{DB9D25F4-F370-42C2-A396-D5D8BD19908A}" sibTransId="{AC31397E-219E-4DCC-8AB1-69DF0351657E}"/>
    <dgm:cxn modelId="{070DC24D-C339-4AF4-8D40-5A04EE0F793D}" srcId="{12630C21-E26E-4931-BC48-128E9DE5A7F4}" destId="{668BCA5E-DBE5-4A62-90F0-159E471C9E9B}" srcOrd="0" destOrd="0" parTransId="{708F995A-564C-4332-87C8-854B7CE55FEB}" sibTransId="{88D3D431-0C1E-4ED5-9C41-5A730403D977}"/>
    <dgm:cxn modelId="{409297EC-FA1E-4A6B-809E-C078C04D8E0B}" srcId="{668BCA5E-DBE5-4A62-90F0-159E471C9E9B}" destId="{77AB10AD-25DA-45FD-A3A7-A687AB3EC69F}" srcOrd="0" destOrd="0" parTransId="{86FEE537-6A62-417C-9A2D-5EF8683239BE}" sibTransId="{B2F4CEED-C256-4AB8-BD89-51D01981A7D8}"/>
    <dgm:cxn modelId="{5313B540-94A5-479E-B57D-78A5C2EEF76E}" type="presParOf" srcId="{8480CF94-A7AD-41E7-AE60-11374050699A}" destId="{141C33F3-7170-4C74-AF1E-BE7625BA346C}" srcOrd="0" destOrd="0" presId="urn:microsoft.com/office/officeart/2005/8/layout/hList1"/>
    <dgm:cxn modelId="{9ADD0480-E347-4927-B514-B86729F5FA96}" type="presParOf" srcId="{141C33F3-7170-4C74-AF1E-BE7625BA346C}" destId="{3FAF3199-B9B8-4172-881E-7040E3DB951E}" srcOrd="0" destOrd="0" presId="urn:microsoft.com/office/officeart/2005/8/layout/hList1"/>
    <dgm:cxn modelId="{5484E359-F5AD-4809-AC23-B6136C338362}" type="presParOf" srcId="{141C33F3-7170-4C74-AF1E-BE7625BA346C}" destId="{BBABDFE9-9668-44BB-A3B4-8CD10E12A26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2630C21-E26E-4931-BC48-128E9DE5A7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68BCA5E-DBE5-4A62-90F0-159E471C9E9B}">
      <dgm:prSet phldrT="[文本]" custT="1"/>
      <dgm:spPr/>
      <dgm:t>
        <a:bodyPr/>
        <a:lstStyle/>
        <a:p>
          <a:pPr algn="ctr"/>
          <a:r>
            <a:rPr lang="zh-CN" altLang="en-US" sz="3200" b="1" dirty="0" smtClean="0"/>
            <a:t>以下常用资料可在资产管理处网页</a:t>
          </a:r>
          <a:r>
            <a:rPr lang="en-US" altLang="zh-CN" sz="3200" b="1" dirty="0" smtClean="0"/>
            <a:t>”</a:t>
          </a:r>
          <a:r>
            <a:rPr lang="zh-CN" altLang="en-US" sz="3200" b="1" dirty="0" smtClean="0"/>
            <a:t>文件下载</a:t>
          </a:r>
          <a:r>
            <a:rPr lang="en-US" altLang="zh-CN" sz="3200" b="1" dirty="0" smtClean="0"/>
            <a:t>”</a:t>
          </a:r>
          <a:r>
            <a:rPr lang="zh-CN" altLang="en-US" sz="3200" b="1" dirty="0" smtClean="0"/>
            <a:t>栏中下载查询填报</a:t>
          </a:r>
          <a:endParaRPr lang="zh-CN" altLang="en-US" sz="3200" b="1" dirty="0"/>
        </a:p>
      </dgm:t>
    </dgm:pt>
    <dgm:pt modelId="{708F995A-564C-4332-87C8-854B7CE55FEB}" type="parTrans" cxnId="{070DC24D-C339-4AF4-8D40-5A04EE0F793D}">
      <dgm:prSet/>
      <dgm:spPr/>
      <dgm:t>
        <a:bodyPr/>
        <a:lstStyle/>
        <a:p>
          <a:pPr algn="just"/>
          <a:endParaRPr lang="zh-CN" altLang="en-US" b="1"/>
        </a:p>
      </dgm:t>
    </dgm:pt>
    <dgm:pt modelId="{88D3D431-0C1E-4ED5-9C41-5A730403D977}" type="sibTrans" cxnId="{070DC24D-C339-4AF4-8D40-5A04EE0F793D}">
      <dgm:prSet/>
      <dgm:spPr/>
      <dgm:t>
        <a:bodyPr/>
        <a:lstStyle/>
        <a:p>
          <a:pPr algn="just"/>
          <a:endParaRPr lang="zh-CN" altLang="en-US" b="1"/>
        </a:p>
      </dgm:t>
    </dgm:pt>
    <dgm:pt modelId="{644F2AAF-34A4-4661-8C29-4A021285FBD4}">
      <dgm:prSet/>
      <dgm:spPr/>
      <dgm:t>
        <a:bodyPr/>
        <a:lstStyle/>
        <a:p>
          <a:pPr algn="just"/>
          <a:r>
            <a:rPr lang="en-US" altLang="zh-CN" b="1" dirty="0" smtClean="0"/>
            <a:t>2016</a:t>
          </a:r>
          <a:r>
            <a:rPr lang="zh-CN" altLang="en-US" b="1" dirty="0" smtClean="0"/>
            <a:t>年资产处置明细表</a:t>
          </a:r>
          <a:endParaRPr lang="zh-CN" b="1" dirty="0"/>
        </a:p>
      </dgm:t>
    </dgm:pt>
    <dgm:pt modelId="{DB9D25F4-F370-42C2-A396-D5D8BD19908A}" type="parTrans" cxnId="{D58EAB68-461C-4393-94EF-13D65610F09F}">
      <dgm:prSet/>
      <dgm:spPr/>
      <dgm:t>
        <a:bodyPr/>
        <a:lstStyle/>
        <a:p>
          <a:endParaRPr lang="zh-CN" altLang="en-US"/>
        </a:p>
      </dgm:t>
    </dgm:pt>
    <dgm:pt modelId="{AC31397E-219E-4DCC-8AB1-69DF0351657E}" type="sibTrans" cxnId="{D58EAB68-461C-4393-94EF-13D65610F09F}">
      <dgm:prSet/>
      <dgm:spPr/>
      <dgm:t>
        <a:bodyPr/>
        <a:lstStyle/>
        <a:p>
          <a:endParaRPr lang="zh-CN" altLang="en-US"/>
        </a:p>
      </dgm:t>
    </dgm:pt>
    <dgm:pt modelId="{914C9218-7A5E-426B-903A-0370084C498E}">
      <dgm:prSet/>
      <dgm:spPr/>
      <dgm:t>
        <a:bodyPr/>
        <a:lstStyle/>
        <a:p>
          <a:pPr algn="just"/>
          <a:r>
            <a:rPr lang="en-US" altLang="zh-CN" b="1" dirty="0" smtClean="0"/>
            <a:t>2016</a:t>
          </a:r>
          <a:r>
            <a:rPr lang="zh-CN" altLang="en-US" b="1" dirty="0" smtClean="0"/>
            <a:t>年部门调剂明细表</a:t>
          </a:r>
          <a:endParaRPr lang="zh-CN" b="1" dirty="0"/>
        </a:p>
      </dgm:t>
    </dgm:pt>
    <dgm:pt modelId="{89A71F47-4496-4878-83E9-56547B675797}" type="parTrans" cxnId="{80A59494-A4BB-4B92-AE0B-077538590F57}">
      <dgm:prSet/>
      <dgm:spPr/>
      <dgm:t>
        <a:bodyPr/>
        <a:lstStyle/>
        <a:p>
          <a:endParaRPr lang="zh-CN" altLang="en-US"/>
        </a:p>
      </dgm:t>
    </dgm:pt>
    <dgm:pt modelId="{83110A8D-BBEB-4233-90F7-64547B05E88A}" type="sibTrans" cxnId="{80A59494-A4BB-4B92-AE0B-077538590F57}">
      <dgm:prSet/>
      <dgm:spPr/>
      <dgm:t>
        <a:bodyPr/>
        <a:lstStyle/>
        <a:p>
          <a:endParaRPr lang="zh-CN" altLang="en-US"/>
        </a:p>
      </dgm:t>
    </dgm:pt>
    <dgm:pt modelId="{4FCCDC17-60EB-4BDF-86ED-F02CEF811265}">
      <dgm:prSet/>
      <dgm:spPr/>
      <dgm:t>
        <a:bodyPr/>
        <a:lstStyle/>
        <a:p>
          <a:pPr algn="just"/>
          <a:r>
            <a:rPr lang="zh-CN" altLang="en-US" b="1" dirty="0" smtClean="0"/>
            <a:t>财清综</a:t>
          </a:r>
          <a:r>
            <a:rPr lang="en-US" altLang="zh-CN" b="1" dirty="0" smtClean="0"/>
            <a:t>01</a:t>
          </a:r>
          <a:r>
            <a:rPr lang="zh-CN" altLang="en-US" b="1" dirty="0" smtClean="0"/>
            <a:t>、</a:t>
          </a:r>
          <a:r>
            <a:rPr lang="en-US" altLang="zh-CN" b="1" dirty="0" smtClean="0"/>
            <a:t>07</a:t>
          </a:r>
          <a:r>
            <a:rPr lang="zh-CN" altLang="en-US" b="1" dirty="0" smtClean="0"/>
            <a:t>、</a:t>
          </a:r>
          <a:r>
            <a:rPr lang="en-US" altLang="zh-CN" b="1" dirty="0" smtClean="0"/>
            <a:t>09</a:t>
          </a:r>
          <a:r>
            <a:rPr lang="zh-CN" altLang="en-US" b="1" dirty="0" smtClean="0"/>
            <a:t>、</a:t>
          </a:r>
          <a:r>
            <a:rPr lang="en-US" altLang="zh-CN" b="1" dirty="0" smtClean="0"/>
            <a:t>10</a:t>
          </a:r>
          <a:r>
            <a:rPr lang="zh-CN" altLang="en-US" b="1" dirty="0" smtClean="0"/>
            <a:t>表（财务处、基建处填报）</a:t>
          </a:r>
          <a:endParaRPr lang="zh-CN" b="1" dirty="0"/>
        </a:p>
      </dgm:t>
    </dgm:pt>
    <dgm:pt modelId="{F87AB243-F38C-425A-B516-AC32C6F17960}" type="parTrans" cxnId="{FBF119B3-A7A8-4965-A578-3AF8AC576B8E}">
      <dgm:prSet/>
      <dgm:spPr/>
      <dgm:t>
        <a:bodyPr/>
        <a:lstStyle/>
        <a:p>
          <a:endParaRPr lang="zh-CN" altLang="en-US"/>
        </a:p>
      </dgm:t>
    </dgm:pt>
    <dgm:pt modelId="{4E4EF723-9A14-4D72-93E0-294238B1527B}" type="sibTrans" cxnId="{FBF119B3-A7A8-4965-A578-3AF8AC576B8E}">
      <dgm:prSet/>
      <dgm:spPr/>
      <dgm:t>
        <a:bodyPr/>
        <a:lstStyle/>
        <a:p>
          <a:endParaRPr lang="zh-CN" altLang="en-US"/>
        </a:p>
      </dgm:t>
    </dgm:pt>
    <dgm:pt modelId="{BBC7D5AD-AC92-4770-BF7E-8FACE99D81B4}">
      <dgm:prSet/>
      <dgm:spPr/>
      <dgm:t>
        <a:bodyPr/>
        <a:lstStyle/>
        <a:p>
          <a:pPr algn="just"/>
          <a:r>
            <a:rPr lang="zh-CN" altLang="en-US" b="1" dirty="0" smtClean="0"/>
            <a:t>财清明细</a:t>
          </a:r>
          <a:r>
            <a:rPr lang="en-US" altLang="zh-CN" b="1" dirty="0" smtClean="0"/>
            <a:t>01-10</a:t>
          </a:r>
          <a:r>
            <a:rPr lang="zh-CN" altLang="en-US" b="1" dirty="0" smtClean="0"/>
            <a:t>表（财务处填报）</a:t>
          </a:r>
          <a:endParaRPr lang="zh-CN" b="1" dirty="0"/>
        </a:p>
      </dgm:t>
    </dgm:pt>
    <dgm:pt modelId="{AA6207FE-CA69-4AD1-A562-AC4E3F8D2613}" type="parTrans" cxnId="{EC121DBF-F256-4BED-8842-19505A80974F}">
      <dgm:prSet/>
      <dgm:spPr/>
      <dgm:t>
        <a:bodyPr/>
        <a:lstStyle/>
        <a:p>
          <a:endParaRPr lang="zh-CN" altLang="en-US"/>
        </a:p>
      </dgm:t>
    </dgm:pt>
    <dgm:pt modelId="{FDB8A166-1126-4276-B4C7-257FAFB8BBA9}" type="sibTrans" cxnId="{EC121DBF-F256-4BED-8842-19505A80974F}">
      <dgm:prSet/>
      <dgm:spPr/>
      <dgm:t>
        <a:bodyPr/>
        <a:lstStyle/>
        <a:p>
          <a:endParaRPr lang="zh-CN" altLang="en-US"/>
        </a:p>
      </dgm:t>
    </dgm:pt>
    <dgm:pt modelId="{3FA59F1C-C0D6-4706-968A-133DDE644BD0}">
      <dgm:prSet/>
      <dgm:spPr/>
      <dgm:t>
        <a:bodyPr/>
        <a:lstStyle/>
        <a:p>
          <a:pPr algn="just"/>
          <a:r>
            <a:rPr lang="zh-CN" altLang="en-US" b="1" dirty="0" smtClean="0"/>
            <a:t>行政事业单位资产清查系统用户手册</a:t>
          </a:r>
          <a:endParaRPr lang="zh-CN" b="1" dirty="0"/>
        </a:p>
      </dgm:t>
    </dgm:pt>
    <dgm:pt modelId="{FCD7B037-04CD-4705-AC3E-387E62AECAEC}" type="parTrans" cxnId="{49A248CE-0E68-4F10-900F-B8D336576FBE}">
      <dgm:prSet/>
      <dgm:spPr/>
      <dgm:t>
        <a:bodyPr/>
        <a:lstStyle/>
        <a:p>
          <a:endParaRPr lang="zh-CN" altLang="en-US"/>
        </a:p>
      </dgm:t>
    </dgm:pt>
    <dgm:pt modelId="{5C57E24B-8FC3-4004-A15F-B0C635E503D8}" type="sibTrans" cxnId="{49A248CE-0E68-4F10-900F-B8D336576FBE}">
      <dgm:prSet/>
      <dgm:spPr/>
      <dgm:t>
        <a:bodyPr/>
        <a:lstStyle/>
        <a:p>
          <a:endParaRPr lang="zh-CN" altLang="en-US"/>
        </a:p>
      </dgm:t>
    </dgm:pt>
    <dgm:pt modelId="{30A5A27A-0EC9-4F98-9E0B-BFCACC00D81B}">
      <dgm:prSet/>
      <dgm:spPr/>
      <dgm:t>
        <a:bodyPr/>
        <a:lstStyle/>
        <a:p>
          <a:pPr algn="just"/>
          <a:r>
            <a:rPr lang="zh-CN" altLang="en-US" b="1" dirty="0" smtClean="0"/>
            <a:t>全校固定资产清查责任单位对应清查账户分户表</a:t>
          </a:r>
          <a:endParaRPr lang="zh-CN" b="1" dirty="0"/>
        </a:p>
      </dgm:t>
    </dgm:pt>
    <dgm:pt modelId="{81A98A13-9D03-4AA5-8976-EC2D487FF5CC}" type="parTrans" cxnId="{7B4012B6-CAB1-4B66-BDA8-72B90DDDE986}">
      <dgm:prSet/>
      <dgm:spPr/>
      <dgm:t>
        <a:bodyPr/>
        <a:lstStyle/>
        <a:p>
          <a:endParaRPr lang="zh-CN" altLang="en-US"/>
        </a:p>
      </dgm:t>
    </dgm:pt>
    <dgm:pt modelId="{4EDCCAC1-C710-42B8-8988-624E4D6920F4}" type="sibTrans" cxnId="{7B4012B6-CAB1-4B66-BDA8-72B90DDDE986}">
      <dgm:prSet/>
      <dgm:spPr/>
      <dgm:t>
        <a:bodyPr/>
        <a:lstStyle/>
        <a:p>
          <a:endParaRPr lang="zh-CN" altLang="en-US"/>
        </a:p>
      </dgm:t>
    </dgm:pt>
    <dgm:pt modelId="{97B248D7-EBE0-4D40-B298-DEEF609C3EB4}">
      <dgm:prSet/>
      <dgm:spPr/>
      <dgm:t>
        <a:bodyPr/>
        <a:lstStyle/>
        <a:p>
          <a:pPr algn="just"/>
          <a:r>
            <a:rPr lang="zh-CN" altLang="en-US" b="1" dirty="0" smtClean="0"/>
            <a:t>北京外国语大学资产清查工作人员名单（样表）</a:t>
          </a:r>
          <a:endParaRPr lang="zh-CN" b="1" dirty="0"/>
        </a:p>
      </dgm:t>
    </dgm:pt>
    <dgm:pt modelId="{B55C6273-3536-4B0B-9821-AC2F17A99027}" type="parTrans" cxnId="{47D23DFD-872B-4C9C-945D-EE7DD3BDD7AC}">
      <dgm:prSet/>
      <dgm:spPr/>
      <dgm:t>
        <a:bodyPr/>
        <a:lstStyle/>
        <a:p>
          <a:endParaRPr lang="zh-CN" altLang="en-US"/>
        </a:p>
      </dgm:t>
    </dgm:pt>
    <dgm:pt modelId="{415689A0-543D-4FAD-9297-B181A9D4D255}" type="sibTrans" cxnId="{47D23DFD-872B-4C9C-945D-EE7DD3BDD7AC}">
      <dgm:prSet/>
      <dgm:spPr/>
      <dgm:t>
        <a:bodyPr/>
        <a:lstStyle/>
        <a:p>
          <a:endParaRPr lang="zh-CN" altLang="en-US"/>
        </a:p>
      </dgm:t>
    </dgm:pt>
    <dgm:pt modelId="{8480CF94-A7AD-41E7-AE60-11374050699A}" type="pres">
      <dgm:prSet presAssocID="{12630C21-E26E-4931-BC48-128E9DE5A7F4}" presName="Name0" presStyleCnt="0">
        <dgm:presLayoutVars>
          <dgm:dir/>
          <dgm:animLvl val="lvl"/>
          <dgm:resizeHandles val="exact"/>
        </dgm:presLayoutVars>
      </dgm:prSet>
      <dgm:spPr/>
      <dgm:t>
        <a:bodyPr/>
        <a:lstStyle/>
        <a:p>
          <a:endParaRPr lang="zh-CN" altLang="en-US"/>
        </a:p>
      </dgm:t>
    </dgm:pt>
    <dgm:pt modelId="{141C33F3-7170-4C74-AF1E-BE7625BA346C}" type="pres">
      <dgm:prSet presAssocID="{668BCA5E-DBE5-4A62-90F0-159E471C9E9B}" presName="composite" presStyleCnt="0"/>
      <dgm:spPr/>
    </dgm:pt>
    <dgm:pt modelId="{3FAF3199-B9B8-4172-881E-7040E3DB951E}" type="pres">
      <dgm:prSet presAssocID="{668BCA5E-DBE5-4A62-90F0-159E471C9E9B}" presName="parTx" presStyleLbl="alignNode1" presStyleIdx="0" presStyleCnt="1">
        <dgm:presLayoutVars>
          <dgm:chMax val="0"/>
          <dgm:chPref val="0"/>
          <dgm:bulletEnabled val="1"/>
        </dgm:presLayoutVars>
      </dgm:prSet>
      <dgm:spPr/>
      <dgm:t>
        <a:bodyPr/>
        <a:lstStyle/>
        <a:p>
          <a:endParaRPr lang="zh-CN" altLang="en-US"/>
        </a:p>
      </dgm:t>
    </dgm:pt>
    <dgm:pt modelId="{BBABDFE9-9668-44BB-A3B4-8CD10E12A267}" type="pres">
      <dgm:prSet presAssocID="{668BCA5E-DBE5-4A62-90F0-159E471C9E9B}" presName="desTx" presStyleLbl="alignAccFollowNode1" presStyleIdx="0" presStyleCnt="1">
        <dgm:presLayoutVars>
          <dgm:bulletEnabled val="1"/>
        </dgm:presLayoutVars>
      </dgm:prSet>
      <dgm:spPr/>
      <dgm:t>
        <a:bodyPr/>
        <a:lstStyle/>
        <a:p>
          <a:endParaRPr lang="zh-CN" altLang="en-US"/>
        </a:p>
      </dgm:t>
    </dgm:pt>
  </dgm:ptLst>
  <dgm:cxnLst>
    <dgm:cxn modelId="{80A59494-A4BB-4B92-AE0B-077538590F57}" srcId="{668BCA5E-DBE5-4A62-90F0-159E471C9E9B}" destId="{914C9218-7A5E-426B-903A-0370084C498E}" srcOrd="1" destOrd="0" parTransId="{89A71F47-4496-4878-83E9-56547B675797}" sibTransId="{83110A8D-BBEB-4233-90F7-64547B05E88A}"/>
    <dgm:cxn modelId="{D353A81E-0074-4959-9DE3-1E62AE08DEA4}" type="presOf" srcId="{3FA59F1C-C0D6-4706-968A-133DDE644BD0}" destId="{BBABDFE9-9668-44BB-A3B4-8CD10E12A267}" srcOrd="0" destOrd="4" presId="urn:microsoft.com/office/officeart/2005/8/layout/hList1"/>
    <dgm:cxn modelId="{7B4012B6-CAB1-4B66-BDA8-72B90DDDE986}" srcId="{668BCA5E-DBE5-4A62-90F0-159E471C9E9B}" destId="{30A5A27A-0EC9-4F98-9E0B-BFCACC00D81B}" srcOrd="5" destOrd="0" parTransId="{81A98A13-9D03-4AA5-8976-EC2D487FF5CC}" sibTransId="{4EDCCAC1-C710-42B8-8988-624E4D6920F4}"/>
    <dgm:cxn modelId="{47D23DFD-872B-4C9C-945D-EE7DD3BDD7AC}" srcId="{668BCA5E-DBE5-4A62-90F0-159E471C9E9B}" destId="{97B248D7-EBE0-4D40-B298-DEEF609C3EB4}" srcOrd="6" destOrd="0" parTransId="{B55C6273-3536-4B0B-9821-AC2F17A99027}" sibTransId="{415689A0-543D-4FAD-9297-B181A9D4D255}"/>
    <dgm:cxn modelId="{070DC24D-C339-4AF4-8D40-5A04EE0F793D}" srcId="{12630C21-E26E-4931-BC48-128E9DE5A7F4}" destId="{668BCA5E-DBE5-4A62-90F0-159E471C9E9B}" srcOrd="0" destOrd="0" parTransId="{708F995A-564C-4332-87C8-854B7CE55FEB}" sibTransId="{88D3D431-0C1E-4ED5-9C41-5A730403D977}"/>
    <dgm:cxn modelId="{D1E1B425-590C-4B2D-B130-3C2B4001B3CD}" type="presOf" srcId="{4FCCDC17-60EB-4BDF-86ED-F02CEF811265}" destId="{BBABDFE9-9668-44BB-A3B4-8CD10E12A267}" srcOrd="0" destOrd="2" presId="urn:microsoft.com/office/officeart/2005/8/layout/hList1"/>
    <dgm:cxn modelId="{D58EAB68-461C-4393-94EF-13D65610F09F}" srcId="{668BCA5E-DBE5-4A62-90F0-159E471C9E9B}" destId="{644F2AAF-34A4-4661-8C29-4A021285FBD4}" srcOrd="0" destOrd="0" parTransId="{DB9D25F4-F370-42C2-A396-D5D8BD19908A}" sibTransId="{AC31397E-219E-4DCC-8AB1-69DF0351657E}"/>
    <dgm:cxn modelId="{EFA43DC5-C34F-4C70-9BA0-27D6AC64DA93}" type="presOf" srcId="{644F2AAF-34A4-4661-8C29-4A021285FBD4}" destId="{BBABDFE9-9668-44BB-A3B4-8CD10E12A267}" srcOrd="0" destOrd="0" presId="urn:microsoft.com/office/officeart/2005/8/layout/hList1"/>
    <dgm:cxn modelId="{AB52C418-D5E8-4CD3-B34B-D910839516CA}" type="presOf" srcId="{914C9218-7A5E-426B-903A-0370084C498E}" destId="{BBABDFE9-9668-44BB-A3B4-8CD10E12A267}" srcOrd="0" destOrd="1" presId="urn:microsoft.com/office/officeart/2005/8/layout/hList1"/>
    <dgm:cxn modelId="{6FF30ECC-DC41-4589-8D1D-ACE35DBDFC57}" type="presOf" srcId="{30A5A27A-0EC9-4F98-9E0B-BFCACC00D81B}" destId="{BBABDFE9-9668-44BB-A3B4-8CD10E12A267}" srcOrd="0" destOrd="5" presId="urn:microsoft.com/office/officeart/2005/8/layout/hList1"/>
    <dgm:cxn modelId="{49A248CE-0E68-4F10-900F-B8D336576FBE}" srcId="{668BCA5E-DBE5-4A62-90F0-159E471C9E9B}" destId="{3FA59F1C-C0D6-4706-968A-133DDE644BD0}" srcOrd="4" destOrd="0" parTransId="{FCD7B037-04CD-4705-AC3E-387E62AECAEC}" sibTransId="{5C57E24B-8FC3-4004-A15F-B0C635E503D8}"/>
    <dgm:cxn modelId="{F83A6868-2DFB-4F57-AB8F-F18F00247230}" type="presOf" srcId="{97B248D7-EBE0-4D40-B298-DEEF609C3EB4}" destId="{BBABDFE9-9668-44BB-A3B4-8CD10E12A267}" srcOrd="0" destOrd="6" presId="urn:microsoft.com/office/officeart/2005/8/layout/hList1"/>
    <dgm:cxn modelId="{FBF119B3-A7A8-4965-A578-3AF8AC576B8E}" srcId="{668BCA5E-DBE5-4A62-90F0-159E471C9E9B}" destId="{4FCCDC17-60EB-4BDF-86ED-F02CEF811265}" srcOrd="2" destOrd="0" parTransId="{F87AB243-F38C-425A-B516-AC32C6F17960}" sibTransId="{4E4EF723-9A14-4D72-93E0-294238B1527B}"/>
    <dgm:cxn modelId="{2E3B94E1-97C9-477C-A80A-12208797F301}" type="presOf" srcId="{BBC7D5AD-AC92-4770-BF7E-8FACE99D81B4}" destId="{BBABDFE9-9668-44BB-A3B4-8CD10E12A267}" srcOrd="0" destOrd="3" presId="urn:microsoft.com/office/officeart/2005/8/layout/hList1"/>
    <dgm:cxn modelId="{EC121DBF-F256-4BED-8842-19505A80974F}" srcId="{668BCA5E-DBE5-4A62-90F0-159E471C9E9B}" destId="{BBC7D5AD-AC92-4770-BF7E-8FACE99D81B4}" srcOrd="3" destOrd="0" parTransId="{AA6207FE-CA69-4AD1-A562-AC4E3F8D2613}" sibTransId="{FDB8A166-1126-4276-B4C7-257FAFB8BBA9}"/>
    <dgm:cxn modelId="{80453834-CF2E-4D7D-B8B2-C3B7B7D47544}" type="presOf" srcId="{12630C21-E26E-4931-BC48-128E9DE5A7F4}" destId="{8480CF94-A7AD-41E7-AE60-11374050699A}" srcOrd="0" destOrd="0" presId="urn:microsoft.com/office/officeart/2005/8/layout/hList1"/>
    <dgm:cxn modelId="{010404BD-2081-4C81-AA94-E0DFFD387931}" type="presOf" srcId="{668BCA5E-DBE5-4A62-90F0-159E471C9E9B}" destId="{3FAF3199-B9B8-4172-881E-7040E3DB951E}" srcOrd="0" destOrd="0" presId="urn:microsoft.com/office/officeart/2005/8/layout/hList1"/>
    <dgm:cxn modelId="{66C85992-1F7E-4F4B-A64F-46A3C3F92F32}" type="presParOf" srcId="{8480CF94-A7AD-41E7-AE60-11374050699A}" destId="{141C33F3-7170-4C74-AF1E-BE7625BA346C}" srcOrd="0" destOrd="0" presId="urn:microsoft.com/office/officeart/2005/8/layout/hList1"/>
    <dgm:cxn modelId="{6A01C2B5-F43C-4186-A035-132344664C98}" type="presParOf" srcId="{141C33F3-7170-4C74-AF1E-BE7625BA346C}" destId="{3FAF3199-B9B8-4172-881E-7040E3DB951E}" srcOrd="0" destOrd="0" presId="urn:microsoft.com/office/officeart/2005/8/layout/hList1"/>
    <dgm:cxn modelId="{F08622E2-62AD-4321-8E1D-E49E0C271AF7}" type="presParOf" srcId="{141C33F3-7170-4C74-AF1E-BE7625BA346C}" destId="{BBABDFE9-9668-44BB-A3B4-8CD10E12A26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E962E6-71C7-4F4F-9CEB-08154E32709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A81E4CF9-8787-493F-B027-D19126C0EEF2}">
      <dgm:prSet phldrT="[文本]" custT="1"/>
      <dgm:spPr/>
      <dgm:t>
        <a:bodyPr/>
        <a:lstStyle/>
        <a:p>
          <a:r>
            <a:rPr lang="zh-CN" altLang="en-US" sz="2800" b="1" dirty="0" smtClean="0"/>
            <a:t>清查时点</a:t>
          </a:r>
          <a:endParaRPr lang="zh-CN" altLang="en-US" sz="2800" b="1" dirty="0"/>
        </a:p>
      </dgm:t>
    </dgm:pt>
    <dgm:pt modelId="{53B91385-0118-4DB6-9D08-69C15F8CECDA}" type="parTrans" cxnId="{806F30D6-1BE9-483E-B060-5A6ED826AF09}">
      <dgm:prSet/>
      <dgm:spPr/>
      <dgm:t>
        <a:bodyPr/>
        <a:lstStyle/>
        <a:p>
          <a:endParaRPr lang="zh-CN" altLang="en-US" b="1"/>
        </a:p>
      </dgm:t>
    </dgm:pt>
    <dgm:pt modelId="{5992DBB2-4E72-4AB6-8F24-4C33335FDC2F}" type="sibTrans" cxnId="{806F30D6-1BE9-483E-B060-5A6ED826AF09}">
      <dgm:prSet/>
      <dgm:spPr/>
      <dgm:t>
        <a:bodyPr/>
        <a:lstStyle/>
        <a:p>
          <a:endParaRPr lang="zh-CN" altLang="en-US" b="1"/>
        </a:p>
      </dgm:t>
    </dgm:pt>
    <dgm:pt modelId="{7500696A-0A83-41F8-8E30-9505CC130040}">
      <dgm:prSet phldrT="[文本]" custT="1"/>
      <dgm:spPr/>
      <dgm:t>
        <a:bodyPr/>
        <a:lstStyle/>
        <a:p>
          <a:pPr>
            <a:lnSpc>
              <a:spcPct val="120000"/>
            </a:lnSpc>
          </a:pPr>
          <a:r>
            <a:rPr lang="en-US" sz="2400" b="1" dirty="0" smtClean="0"/>
            <a:t>2015</a:t>
          </a:r>
          <a:r>
            <a:rPr lang="zh-CN" sz="2400" b="1" dirty="0" smtClean="0"/>
            <a:t>年</a:t>
          </a:r>
          <a:r>
            <a:rPr lang="en-US" sz="2400" b="1" dirty="0" smtClean="0"/>
            <a:t>12</a:t>
          </a:r>
          <a:r>
            <a:rPr lang="zh-CN" sz="2400" b="1" dirty="0" smtClean="0"/>
            <a:t>月</a:t>
          </a:r>
          <a:r>
            <a:rPr lang="en-US" sz="2400" b="1" dirty="0" smtClean="0"/>
            <a:t>31</a:t>
          </a:r>
          <a:r>
            <a:rPr lang="zh-CN" sz="2400" b="1" dirty="0" smtClean="0"/>
            <a:t>日</a:t>
          </a:r>
          <a:endParaRPr lang="zh-CN" altLang="en-US" sz="2400" b="1" dirty="0"/>
        </a:p>
      </dgm:t>
    </dgm:pt>
    <dgm:pt modelId="{1D801650-D9E4-4A8B-A29F-C8EF6AA2F9F6}" type="parTrans" cxnId="{6D595B7A-0E5C-4F64-94F1-F2AC9F439438}">
      <dgm:prSet/>
      <dgm:spPr/>
      <dgm:t>
        <a:bodyPr/>
        <a:lstStyle/>
        <a:p>
          <a:endParaRPr lang="zh-CN" altLang="en-US" b="1"/>
        </a:p>
      </dgm:t>
    </dgm:pt>
    <dgm:pt modelId="{64364579-C58F-4756-BF12-FB08C522EF24}" type="sibTrans" cxnId="{6D595B7A-0E5C-4F64-94F1-F2AC9F439438}">
      <dgm:prSet/>
      <dgm:spPr/>
      <dgm:t>
        <a:bodyPr/>
        <a:lstStyle/>
        <a:p>
          <a:endParaRPr lang="zh-CN" altLang="en-US" b="1"/>
        </a:p>
      </dgm:t>
    </dgm:pt>
    <dgm:pt modelId="{1D707640-1F6B-423D-B6D0-2C4AA4B0660E}">
      <dgm:prSet phldrT="[文本]" custT="1"/>
      <dgm:spPr/>
      <dgm:t>
        <a:bodyPr/>
        <a:lstStyle/>
        <a:p>
          <a:r>
            <a:rPr lang="zh-CN" altLang="en-US" sz="2800" b="1" dirty="0" smtClean="0"/>
            <a:t>清查内容</a:t>
          </a:r>
          <a:endParaRPr lang="zh-CN" altLang="en-US" sz="2800" b="1" dirty="0"/>
        </a:p>
      </dgm:t>
    </dgm:pt>
    <dgm:pt modelId="{3ED96985-BECF-47B1-8A47-442D0D659D0D}" type="parTrans" cxnId="{ECDF94A9-0700-48AF-9EAD-DD0971C47EDA}">
      <dgm:prSet/>
      <dgm:spPr/>
      <dgm:t>
        <a:bodyPr/>
        <a:lstStyle/>
        <a:p>
          <a:endParaRPr lang="zh-CN" altLang="en-US" b="1"/>
        </a:p>
      </dgm:t>
    </dgm:pt>
    <dgm:pt modelId="{CB39CD83-F85C-4B61-B5FE-52F1B1081DB6}" type="sibTrans" cxnId="{ECDF94A9-0700-48AF-9EAD-DD0971C47EDA}">
      <dgm:prSet/>
      <dgm:spPr/>
      <dgm:t>
        <a:bodyPr/>
        <a:lstStyle/>
        <a:p>
          <a:endParaRPr lang="zh-CN" altLang="en-US" b="1"/>
        </a:p>
      </dgm:t>
    </dgm:pt>
    <dgm:pt modelId="{234A7FB6-F6A0-4093-8576-762F5A4202C3}">
      <dgm:prSet phldrT="[文本]"/>
      <dgm:spPr/>
      <dgm:t>
        <a:bodyPr/>
        <a:lstStyle/>
        <a:p>
          <a:r>
            <a:rPr lang="zh-CN" b="1" dirty="0" smtClean="0"/>
            <a:t>固定资产、流动资产、对外投资、在建工程、无形资产</a:t>
          </a:r>
          <a:endParaRPr lang="zh-CN" altLang="en-US" b="1" dirty="0"/>
        </a:p>
      </dgm:t>
    </dgm:pt>
    <dgm:pt modelId="{61694194-9529-4E5A-867B-D2B57CEF8A74}" type="parTrans" cxnId="{CB70B5B7-9FE2-4704-A9EA-2A78C30D7CE9}">
      <dgm:prSet/>
      <dgm:spPr/>
      <dgm:t>
        <a:bodyPr/>
        <a:lstStyle/>
        <a:p>
          <a:endParaRPr lang="zh-CN" altLang="en-US" b="1"/>
        </a:p>
      </dgm:t>
    </dgm:pt>
    <dgm:pt modelId="{666245FA-3B17-4E65-B65F-9F66C5EF6D64}" type="sibTrans" cxnId="{CB70B5B7-9FE2-4704-A9EA-2A78C30D7CE9}">
      <dgm:prSet/>
      <dgm:spPr/>
      <dgm:t>
        <a:bodyPr/>
        <a:lstStyle/>
        <a:p>
          <a:endParaRPr lang="zh-CN" altLang="en-US" b="1"/>
        </a:p>
      </dgm:t>
    </dgm:pt>
    <dgm:pt modelId="{5F9A3D15-97A9-47D1-A242-C6B98CD9106F}">
      <dgm:prSet custT="1"/>
      <dgm:spPr/>
      <dgm:t>
        <a:bodyPr/>
        <a:lstStyle/>
        <a:p>
          <a:pPr>
            <a:lnSpc>
              <a:spcPct val="120000"/>
            </a:lnSpc>
          </a:pPr>
          <a:r>
            <a:rPr lang="zh-CN" altLang="en-US" sz="2400" b="1" dirty="0" smtClean="0"/>
            <a:t>与会计记账原理类似，为时点数，当日有今日无仍要纳入，当日无今日有不纳入。</a:t>
          </a:r>
          <a:endParaRPr lang="zh-CN" altLang="en-US" sz="2400" b="1" dirty="0"/>
        </a:p>
      </dgm:t>
    </dgm:pt>
    <dgm:pt modelId="{8742CD42-2B35-4CEB-AFE8-51CB109F3F10}" type="parTrans" cxnId="{6733E804-6852-49B7-B728-792454F0A0E0}">
      <dgm:prSet/>
      <dgm:spPr/>
      <dgm:t>
        <a:bodyPr/>
        <a:lstStyle/>
        <a:p>
          <a:endParaRPr lang="zh-CN" altLang="en-US" b="1"/>
        </a:p>
      </dgm:t>
    </dgm:pt>
    <dgm:pt modelId="{554DC3FA-47A3-4CFF-908E-652AF1801E97}" type="sibTrans" cxnId="{6733E804-6852-49B7-B728-792454F0A0E0}">
      <dgm:prSet/>
      <dgm:spPr/>
      <dgm:t>
        <a:bodyPr/>
        <a:lstStyle/>
        <a:p>
          <a:endParaRPr lang="zh-CN" altLang="en-US" b="1"/>
        </a:p>
      </dgm:t>
    </dgm:pt>
    <dgm:pt modelId="{C1805419-4A6E-4F29-AF37-32A48881F82F}">
      <dgm:prSet/>
      <dgm:spPr/>
      <dgm:t>
        <a:bodyPr/>
        <a:lstStyle/>
        <a:p>
          <a:r>
            <a:rPr lang="zh-CN" b="1" dirty="0" smtClean="0"/>
            <a:t>高等学校财务制度中规定：固定资产分为：房屋及构筑物、专用设备、通用设备、文物和陈列品、图书档案、家具用具装具及动植物。</a:t>
          </a:r>
          <a:endParaRPr lang="zh-CN" b="1" dirty="0"/>
        </a:p>
      </dgm:t>
    </dgm:pt>
    <dgm:pt modelId="{CE6E925F-BC67-4387-9675-B44513147677}" type="parTrans" cxnId="{0395A56A-3CE5-45E7-99EC-078FB91F47DF}">
      <dgm:prSet/>
      <dgm:spPr/>
      <dgm:t>
        <a:bodyPr/>
        <a:lstStyle/>
        <a:p>
          <a:endParaRPr lang="zh-CN" altLang="en-US" b="1"/>
        </a:p>
      </dgm:t>
    </dgm:pt>
    <dgm:pt modelId="{5AB5A85D-4C1D-4B6F-A225-45BFA593BD7C}" type="sibTrans" cxnId="{0395A56A-3CE5-45E7-99EC-078FB91F47DF}">
      <dgm:prSet/>
      <dgm:spPr/>
      <dgm:t>
        <a:bodyPr/>
        <a:lstStyle/>
        <a:p>
          <a:endParaRPr lang="zh-CN" altLang="en-US" b="1"/>
        </a:p>
      </dgm:t>
    </dgm:pt>
    <dgm:pt modelId="{56624F77-F380-4A3C-84B0-38B3318B8D30}" type="pres">
      <dgm:prSet presAssocID="{78E962E6-71C7-4F4F-9CEB-08154E327090}" presName="Name0" presStyleCnt="0">
        <dgm:presLayoutVars>
          <dgm:dir/>
          <dgm:animLvl val="lvl"/>
          <dgm:resizeHandles val="exact"/>
        </dgm:presLayoutVars>
      </dgm:prSet>
      <dgm:spPr/>
      <dgm:t>
        <a:bodyPr/>
        <a:lstStyle/>
        <a:p>
          <a:endParaRPr lang="zh-CN" altLang="en-US"/>
        </a:p>
      </dgm:t>
    </dgm:pt>
    <dgm:pt modelId="{B3F9B90E-7385-4279-8335-F8A027F2A239}" type="pres">
      <dgm:prSet presAssocID="{A81E4CF9-8787-493F-B027-D19126C0EEF2}" presName="composite" presStyleCnt="0"/>
      <dgm:spPr/>
    </dgm:pt>
    <dgm:pt modelId="{CD79F898-8DBE-4C81-9F64-0B4D54F73DD8}" type="pres">
      <dgm:prSet presAssocID="{A81E4CF9-8787-493F-B027-D19126C0EEF2}" presName="parTx" presStyleLbl="alignNode1" presStyleIdx="0" presStyleCnt="2">
        <dgm:presLayoutVars>
          <dgm:chMax val="0"/>
          <dgm:chPref val="0"/>
          <dgm:bulletEnabled val="1"/>
        </dgm:presLayoutVars>
      </dgm:prSet>
      <dgm:spPr/>
      <dgm:t>
        <a:bodyPr/>
        <a:lstStyle/>
        <a:p>
          <a:endParaRPr lang="zh-CN" altLang="en-US"/>
        </a:p>
      </dgm:t>
    </dgm:pt>
    <dgm:pt modelId="{7C0746BE-6FE0-46C0-9DEF-6D3364A90888}" type="pres">
      <dgm:prSet presAssocID="{A81E4CF9-8787-493F-B027-D19126C0EEF2}" presName="desTx" presStyleLbl="alignAccFollowNode1" presStyleIdx="0" presStyleCnt="2">
        <dgm:presLayoutVars>
          <dgm:bulletEnabled val="1"/>
        </dgm:presLayoutVars>
      </dgm:prSet>
      <dgm:spPr/>
      <dgm:t>
        <a:bodyPr/>
        <a:lstStyle/>
        <a:p>
          <a:endParaRPr lang="zh-CN" altLang="en-US"/>
        </a:p>
      </dgm:t>
    </dgm:pt>
    <dgm:pt modelId="{A9FF30C0-9F79-4C03-BF39-13041A5B36BA}" type="pres">
      <dgm:prSet presAssocID="{5992DBB2-4E72-4AB6-8F24-4C33335FDC2F}" presName="space" presStyleCnt="0"/>
      <dgm:spPr/>
    </dgm:pt>
    <dgm:pt modelId="{8A73B640-DC64-4929-9DA8-CB88E8E0CD8E}" type="pres">
      <dgm:prSet presAssocID="{1D707640-1F6B-423D-B6D0-2C4AA4B0660E}" presName="composite" presStyleCnt="0"/>
      <dgm:spPr/>
    </dgm:pt>
    <dgm:pt modelId="{454D7519-61BB-4AE1-AA28-CD4A8D7DC496}" type="pres">
      <dgm:prSet presAssocID="{1D707640-1F6B-423D-B6D0-2C4AA4B0660E}" presName="parTx" presStyleLbl="alignNode1" presStyleIdx="1" presStyleCnt="2" custScaleX="135494">
        <dgm:presLayoutVars>
          <dgm:chMax val="0"/>
          <dgm:chPref val="0"/>
          <dgm:bulletEnabled val="1"/>
        </dgm:presLayoutVars>
      </dgm:prSet>
      <dgm:spPr/>
      <dgm:t>
        <a:bodyPr/>
        <a:lstStyle/>
        <a:p>
          <a:endParaRPr lang="zh-CN" altLang="en-US"/>
        </a:p>
      </dgm:t>
    </dgm:pt>
    <dgm:pt modelId="{1810E9FA-65DB-4AE7-AB83-D3F6E553CB8E}" type="pres">
      <dgm:prSet presAssocID="{1D707640-1F6B-423D-B6D0-2C4AA4B0660E}" presName="desTx" presStyleLbl="alignAccFollowNode1" presStyleIdx="1" presStyleCnt="2" custScaleX="135757">
        <dgm:presLayoutVars>
          <dgm:bulletEnabled val="1"/>
        </dgm:presLayoutVars>
      </dgm:prSet>
      <dgm:spPr/>
      <dgm:t>
        <a:bodyPr/>
        <a:lstStyle/>
        <a:p>
          <a:endParaRPr lang="zh-CN" altLang="en-US"/>
        </a:p>
      </dgm:t>
    </dgm:pt>
  </dgm:ptLst>
  <dgm:cxnLst>
    <dgm:cxn modelId="{FEDA5C37-83AD-4392-A9D6-D70080A46865}" type="presOf" srcId="{A81E4CF9-8787-493F-B027-D19126C0EEF2}" destId="{CD79F898-8DBE-4C81-9F64-0B4D54F73DD8}" srcOrd="0" destOrd="0" presId="urn:microsoft.com/office/officeart/2005/8/layout/hList1"/>
    <dgm:cxn modelId="{6DC6376A-1FBE-4419-99D1-2503595F88E1}" type="presOf" srcId="{C1805419-4A6E-4F29-AF37-32A48881F82F}" destId="{1810E9FA-65DB-4AE7-AB83-D3F6E553CB8E}" srcOrd="0" destOrd="1" presId="urn:microsoft.com/office/officeart/2005/8/layout/hList1"/>
    <dgm:cxn modelId="{0395A56A-3CE5-45E7-99EC-078FB91F47DF}" srcId="{1D707640-1F6B-423D-B6D0-2C4AA4B0660E}" destId="{C1805419-4A6E-4F29-AF37-32A48881F82F}" srcOrd="1" destOrd="0" parTransId="{CE6E925F-BC67-4387-9675-B44513147677}" sibTransId="{5AB5A85D-4C1D-4B6F-A225-45BFA593BD7C}"/>
    <dgm:cxn modelId="{3478EEF9-5C40-4DF4-A1E4-B968851519CC}" type="presOf" srcId="{234A7FB6-F6A0-4093-8576-762F5A4202C3}" destId="{1810E9FA-65DB-4AE7-AB83-D3F6E553CB8E}" srcOrd="0" destOrd="0" presId="urn:microsoft.com/office/officeart/2005/8/layout/hList1"/>
    <dgm:cxn modelId="{C2E3A903-4F05-47CA-9E97-2133EB35638B}" type="presOf" srcId="{7500696A-0A83-41F8-8E30-9505CC130040}" destId="{7C0746BE-6FE0-46C0-9DEF-6D3364A90888}" srcOrd="0" destOrd="0" presId="urn:microsoft.com/office/officeart/2005/8/layout/hList1"/>
    <dgm:cxn modelId="{806F30D6-1BE9-483E-B060-5A6ED826AF09}" srcId="{78E962E6-71C7-4F4F-9CEB-08154E327090}" destId="{A81E4CF9-8787-493F-B027-D19126C0EEF2}" srcOrd="0" destOrd="0" parTransId="{53B91385-0118-4DB6-9D08-69C15F8CECDA}" sibTransId="{5992DBB2-4E72-4AB6-8F24-4C33335FDC2F}"/>
    <dgm:cxn modelId="{CB70B5B7-9FE2-4704-A9EA-2A78C30D7CE9}" srcId="{1D707640-1F6B-423D-B6D0-2C4AA4B0660E}" destId="{234A7FB6-F6A0-4093-8576-762F5A4202C3}" srcOrd="0" destOrd="0" parTransId="{61694194-9529-4E5A-867B-D2B57CEF8A74}" sibTransId="{666245FA-3B17-4E65-B65F-9F66C5EF6D64}"/>
    <dgm:cxn modelId="{6D595B7A-0E5C-4F64-94F1-F2AC9F439438}" srcId="{A81E4CF9-8787-493F-B027-D19126C0EEF2}" destId="{7500696A-0A83-41F8-8E30-9505CC130040}" srcOrd="0" destOrd="0" parTransId="{1D801650-D9E4-4A8B-A29F-C8EF6AA2F9F6}" sibTransId="{64364579-C58F-4756-BF12-FB08C522EF24}"/>
    <dgm:cxn modelId="{D7F083BF-5B87-4061-8631-001B37FB9FDD}" type="presOf" srcId="{1D707640-1F6B-423D-B6D0-2C4AA4B0660E}" destId="{454D7519-61BB-4AE1-AA28-CD4A8D7DC496}" srcOrd="0" destOrd="0" presId="urn:microsoft.com/office/officeart/2005/8/layout/hList1"/>
    <dgm:cxn modelId="{A51ACC41-CA8F-49D9-8BF5-03AE2251FC89}" type="presOf" srcId="{5F9A3D15-97A9-47D1-A242-C6B98CD9106F}" destId="{7C0746BE-6FE0-46C0-9DEF-6D3364A90888}" srcOrd="0" destOrd="1" presId="urn:microsoft.com/office/officeart/2005/8/layout/hList1"/>
    <dgm:cxn modelId="{6733E804-6852-49B7-B728-792454F0A0E0}" srcId="{A81E4CF9-8787-493F-B027-D19126C0EEF2}" destId="{5F9A3D15-97A9-47D1-A242-C6B98CD9106F}" srcOrd="1" destOrd="0" parTransId="{8742CD42-2B35-4CEB-AFE8-51CB109F3F10}" sibTransId="{554DC3FA-47A3-4CFF-908E-652AF1801E97}"/>
    <dgm:cxn modelId="{3E72CB61-ADC8-4452-B369-C43C6D011127}" type="presOf" srcId="{78E962E6-71C7-4F4F-9CEB-08154E327090}" destId="{56624F77-F380-4A3C-84B0-38B3318B8D30}" srcOrd="0" destOrd="0" presId="urn:microsoft.com/office/officeart/2005/8/layout/hList1"/>
    <dgm:cxn modelId="{ECDF94A9-0700-48AF-9EAD-DD0971C47EDA}" srcId="{78E962E6-71C7-4F4F-9CEB-08154E327090}" destId="{1D707640-1F6B-423D-B6D0-2C4AA4B0660E}" srcOrd="1" destOrd="0" parTransId="{3ED96985-BECF-47B1-8A47-442D0D659D0D}" sibTransId="{CB39CD83-F85C-4B61-B5FE-52F1B1081DB6}"/>
    <dgm:cxn modelId="{9E90BEA7-92F0-4D8E-A2E8-7C56746CD2D5}" type="presParOf" srcId="{56624F77-F380-4A3C-84B0-38B3318B8D30}" destId="{B3F9B90E-7385-4279-8335-F8A027F2A239}" srcOrd="0" destOrd="0" presId="urn:microsoft.com/office/officeart/2005/8/layout/hList1"/>
    <dgm:cxn modelId="{BDCCC410-BE6A-4E4E-8CE6-5F03D08A9D6A}" type="presParOf" srcId="{B3F9B90E-7385-4279-8335-F8A027F2A239}" destId="{CD79F898-8DBE-4C81-9F64-0B4D54F73DD8}" srcOrd="0" destOrd="0" presId="urn:microsoft.com/office/officeart/2005/8/layout/hList1"/>
    <dgm:cxn modelId="{08D269F2-79FF-448E-B83B-4E9F345C10EF}" type="presParOf" srcId="{B3F9B90E-7385-4279-8335-F8A027F2A239}" destId="{7C0746BE-6FE0-46C0-9DEF-6D3364A90888}" srcOrd="1" destOrd="0" presId="urn:microsoft.com/office/officeart/2005/8/layout/hList1"/>
    <dgm:cxn modelId="{9210AA42-37C3-409E-8A91-E23164F56102}" type="presParOf" srcId="{56624F77-F380-4A3C-84B0-38B3318B8D30}" destId="{A9FF30C0-9F79-4C03-BF39-13041A5B36BA}" srcOrd="1" destOrd="0" presId="urn:microsoft.com/office/officeart/2005/8/layout/hList1"/>
    <dgm:cxn modelId="{96956694-1DEF-4300-B5FB-E3AE359A1446}" type="presParOf" srcId="{56624F77-F380-4A3C-84B0-38B3318B8D30}" destId="{8A73B640-DC64-4929-9DA8-CB88E8E0CD8E}" srcOrd="2" destOrd="0" presId="urn:microsoft.com/office/officeart/2005/8/layout/hList1"/>
    <dgm:cxn modelId="{0A3D50CA-5BEE-4C8F-8B3A-37DD50BF532D}" type="presParOf" srcId="{8A73B640-DC64-4929-9DA8-CB88E8E0CD8E}" destId="{454D7519-61BB-4AE1-AA28-CD4A8D7DC496}" srcOrd="0" destOrd="0" presId="urn:microsoft.com/office/officeart/2005/8/layout/hList1"/>
    <dgm:cxn modelId="{9348EDF7-6116-455F-9138-3075763A8AC5}" type="presParOf" srcId="{8A73B640-DC64-4929-9DA8-CB88E8E0CD8E}" destId="{1810E9FA-65DB-4AE7-AB83-D3F6E553CB8E}"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2630C21-E26E-4931-BC48-128E9DE5A7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68BCA5E-DBE5-4A62-90F0-159E471C9E9B}">
      <dgm:prSet phldrT="[文本]" custT="1"/>
      <dgm:spPr/>
      <dgm:t>
        <a:bodyPr/>
        <a:lstStyle/>
        <a:p>
          <a:pPr algn="ctr"/>
          <a:r>
            <a:rPr lang="zh-CN" altLang="en-US" sz="3200" b="1" dirty="0" smtClean="0"/>
            <a:t>各单位需要上报的文件</a:t>
          </a:r>
          <a:endParaRPr lang="zh-CN" altLang="en-US" sz="3200" b="1" dirty="0"/>
        </a:p>
      </dgm:t>
    </dgm:pt>
    <dgm:pt modelId="{708F995A-564C-4332-87C8-854B7CE55FEB}" type="parTrans" cxnId="{070DC24D-C339-4AF4-8D40-5A04EE0F793D}">
      <dgm:prSet/>
      <dgm:spPr/>
      <dgm:t>
        <a:bodyPr/>
        <a:lstStyle/>
        <a:p>
          <a:pPr algn="just"/>
          <a:endParaRPr lang="zh-CN" altLang="en-US" b="1"/>
        </a:p>
      </dgm:t>
    </dgm:pt>
    <dgm:pt modelId="{88D3D431-0C1E-4ED5-9C41-5A730403D977}" type="sibTrans" cxnId="{070DC24D-C339-4AF4-8D40-5A04EE0F793D}">
      <dgm:prSet/>
      <dgm:spPr/>
      <dgm:t>
        <a:bodyPr/>
        <a:lstStyle/>
        <a:p>
          <a:pPr algn="just"/>
          <a:endParaRPr lang="zh-CN" altLang="en-US" b="1"/>
        </a:p>
      </dgm:t>
    </dgm:pt>
    <dgm:pt modelId="{644F2AAF-34A4-4661-8C29-4A021285FBD4}">
      <dgm:prSet custT="1"/>
      <dgm:spPr/>
      <dgm:t>
        <a:bodyPr/>
        <a:lstStyle/>
        <a:p>
          <a:pPr algn="just"/>
          <a:r>
            <a:rPr lang="zh-CN" altLang="en-US" sz="3600" b="1" dirty="0" smtClean="0"/>
            <a:t>固定资产盘点单（电子与纸质）</a:t>
          </a:r>
          <a:endParaRPr lang="zh-CN" altLang="en-US" sz="3600" b="1" dirty="0"/>
        </a:p>
      </dgm:t>
    </dgm:pt>
    <dgm:pt modelId="{DB9D25F4-F370-42C2-A396-D5D8BD19908A}" type="parTrans" cxnId="{D58EAB68-461C-4393-94EF-13D65610F09F}">
      <dgm:prSet/>
      <dgm:spPr/>
      <dgm:t>
        <a:bodyPr/>
        <a:lstStyle/>
        <a:p>
          <a:endParaRPr lang="zh-CN" altLang="en-US"/>
        </a:p>
      </dgm:t>
    </dgm:pt>
    <dgm:pt modelId="{AC31397E-219E-4DCC-8AB1-69DF0351657E}" type="sibTrans" cxnId="{D58EAB68-461C-4393-94EF-13D65610F09F}">
      <dgm:prSet/>
      <dgm:spPr/>
      <dgm:t>
        <a:bodyPr/>
        <a:lstStyle/>
        <a:p>
          <a:endParaRPr lang="zh-CN" altLang="en-US"/>
        </a:p>
      </dgm:t>
    </dgm:pt>
    <dgm:pt modelId="{3DAB4B0C-2E44-499E-9622-097E40CACF75}">
      <dgm:prSet custT="1"/>
      <dgm:spPr/>
      <dgm:t>
        <a:bodyPr/>
        <a:lstStyle/>
        <a:p>
          <a:pPr algn="just"/>
          <a:r>
            <a:rPr lang="zh-CN" altLang="en-US" sz="3600" b="1" dirty="0" smtClean="0"/>
            <a:t>资产清查报表（电子与纸质）</a:t>
          </a:r>
          <a:endParaRPr lang="zh-CN" altLang="en-US" sz="3600" b="1" dirty="0"/>
        </a:p>
      </dgm:t>
    </dgm:pt>
    <dgm:pt modelId="{D61EB07F-922F-4EFF-AA92-201E19EEBDCC}" type="parTrans" cxnId="{CD3645F8-D61E-45BD-BDF5-D0E48E756AAA}">
      <dgm:prSet/>
      <dgm:spPr/>
      <dgm:t>
        <a:bodyPr/>
        <a:lstStyle/>
        <a:p>
          <a:endParaRPr lang="zh-CN" altLang="en-US"/>
        </a:p>
      </dgm:t>
    </dgm:pt>
    <dgm:pt modelId="{FCD766F9-B8F5-41E2-A016-705BEC524959}" type="sibTrans" cxnId="{CD3645F8-D61E-45BD-BDF5-D0E48E756AAA}">
      <dgm:prSet/>
      <dgm:spPr/>
      <dgm:t>
        <a:bodyPr/>
        <a:lstStyle/>
        <a:p>
          <a:endParaRPr lang="zh-CN" altLang="en-US"/>
        </a:p>
      </dgm:t>
    </dgm:pt>
    <dgm:pt modelId="{CF8A3E5F-3DB5-4EC3-BDB3-0A2820301539}">
      <dgm:prSet custT="1"/>
      <dgm:spPr/>
      <dgm:t>
        <a:bodyPr/>
        <a:lstStyle/>
        <a:p>
          <a:pPr algn="just"/>
          <a:r>
            <a:rPr lang="zh-CN" altLang="en-US" sz="3600" b="1" dirty="0" smtClean="0"/>
            <a:t>资产清查报告书（电子与纸质）</a:t>
          </a:r>
          <a:endParaRPr lang="zh-CN" altLang="en-US" sz="3600" b="1" dirty="0"/>
        </a:p>
      </dgm:t>
    </dgm:pt>
    <dgm:pt modelId="{13FF4099-1BCF-4DB1-9672-9F9DA584C442}" type="parTrans" cxnId="{C472A09B-B38A-4276-990D-CED42E4A4425}">
      <dgm:prSet/>
      <dgm:spPr/>
      <dgm:t>
        <a:bodyPr/>
        <a:lstStyle/>
        <a:p>
          <a:endParaRPr lang="zh-CN" altLang="en-US"/>
        </a:p>
      </dgm:t>
    </dgm:pt>
    <dgm:pt modelId="{0ADE4DE2-C013-41B5-94E9-362AC12D9F37}" type="sibTrans" cxnId="{C472A09B-B38A-4276-990D-CED42E4A4425}">
      <dgm:prSet/>
      <dgm:spPr/>
      <dgm:t>
        <a:bodyPr/>
        <a:lstStyle/>
        <a:p>
          <a:endParaRPr lang="zh-CN" altLang="en-US"/>
        </a:p>
      </dgm:t>
    </dgm:pt>
    <dgm:pt modelId="{8480CF94-A7AD-41E7-AE60-11374050699A}" type="pres">
      <dgm:prSet presAssocID="{12630C21-E26E-4931-BC48-128E9DE5A7F4}" presName="Name0" presStyleCnt="0">
        <dgm:presLayoutVars>
          <dgm:dir/>
          <dgm:animLvl val="lvl"/>
          <dgm:resizeHandles val="exact"/>
        </dgm:presLayoutVars>
      </dgm:prSet>
      <dgm:spPr/>
      <dgm:t>
        <a:bodyPr/>
        <a:lstStyle/>
        <a:p>
          <a:endParaRPr lang="zh-CN" altLang="en-US"/>
        </a:p>
      </dgm:t>
    </dgm:pt>
    <dgm:pt modelId="{141C33F3-7170-4C74-AF1E-BE7625BA346C}" type="pres">
      <dgm:prSet presAssocID="{668BCA5E-DBE5-4A62-90F0-159E471C9E9B}" presName="composite" presStyleCnt="0"/>
      <dgm:spPr/>
    </dgm:pt>
    <dgm:pt modelId="{3FAF3199-B9B8-4172-881E-7040E3DB951E}" type="pres">
      <dgm:prSet presAssocID="{668BCA5E-DBE5-4A62-90F0-159E471C9E9B}" presName="parTx" presStyleLbl="alignNode1" presStyleIdx="0" presStyleCnt="1" custScaleY="100000" custLinFactNeighborX="3435" custLinFactNeighborY="343">
        <dgm:presLayoutVars>
          <dgm:chMax val="0"/>
          <dgm:chPref val="0"/>
          <dgm:bulletEnabled val="1"/>
        </dgm:presLayoutVars>
      </dgm:prSet>
      <dgm:spPr/>
      <dgm:t>
        <a:bodyPr/>
        <a:lstStyle/>
        <a:p>
          <a:endParaRPr lang="zh-CN" altLang="en-US"/>
        </a:p>
      </dgm:t>
    </dgm:pt>
    <dgm:pt modelId="{BBABDFE9-9668-44BB-A3B4-8CD10E12A267}" type="pres">
      <dgm:prSet presAssocID="{668BCA5E-DBE5-4A62-90F0-159E471C9E9B}" presName="desTx" presStyleLbl="alignAccFollowNode1" presStyleIdx="0" presStyleCnt="1" custScaleY="100000">
        <dgm:presLayoutVars>
          <dgm:bulletEnabled val="1"/>
        </dgm:presLayoutVars>
      </dgm:prSet>
      <dgm:spPr/>
      <dgm:t>
        <a:bodyPr/>
        <a:lstStyle/>
        <a:p>
          <a:endParaRPr lang="zh-CN" altLang="en-US"/>
        </a:p>
      </dgm:t>
    </dgm:pt>
  </dgm:ptLst>
  <dgm:cxnLst>
    <dgm:cxn modelId="{C472A09B-B38A-4276-990D-CED42E4A4425}" srcId="{668BCA5E-DBE5-4A62-90F0-159E471C9E9B}" destId="{CF8A3E5F-3DB5-4EC3-BDB3-0A2820301539}" srcOrd="2" destOrd="0" parTransId="{13FF4099-1BCF-4DB1-9672-9F9DA584C442}" sibTransId="{0ADE4DE2-C013-41B5-94E9-362AC12D9F37}"/>
    <dgm:cxn modelId="{070DC24D-C339-4AF4-8D40-5A04EE0F793D}" srcId="{12630C21-E26E-4931-BC48-128E9DE5A7F4}" destId="{668BCA5E-DBE5-4A62-90F0-159E471C9E9B}" srcOrd="0" destOrd="0" parTransId="{708F995A-564C-4332-87C8-854B7CE55FEB}" sibTransId="{88D3D431-0C1E-4ED5-9C41-5A730403D977}"/>
    <dgm:cxn modelId="{BA669BC5-7143-4282-932F-0643D790525F}" type="presOf" srcId="{644F2AAF-34A4-4661-8C29-4A021285FBD4}" destId="{BBABDFE9-9668-44BB-A3B4-8CD10E12A267}" srcOrd="0" destOrd="0" presId="urn:microsoft.com/office/officeart/2005/8/layout/hList1"/>
    <dgm:cxn modelId="{4058E535-22C4-4B50-A589-6D9AE6A35766}" type="presOf" srcId="{CF8A3E5F-3DB5-4EC3-BDB3-0A2820301539}" destId="{BBABDFE9-9668-44BB-A3B4-8CD10E12A267}" srcOrd="0" destOrd="2" presId="urn:microsoft.com/office/officeart/2005/8/layout/hList1"/>
    <dgm:cxn modelId="{D58EAB68-461C-4393-94EF-13D65610F09F}" srcId="{668BCA5E-DBE5-4A62-90F0-159E471C9E9B}" destId="{644F2AAF-34A4-4661-8C29-4A021285FBD4}" srcOrd="0" destOrd="0" parTransId="{DB9D25F4-F370-42C2-A396-D5D8BD19908A}" sibTransId="{AC31397E-219E-4DCC-8AB1-69DF0351657E}"/>
    <dgm:cxn modelId="{CD3645F8-D61E-45BD-BDF5-D0E48E756AAA}" srcId="{668BCA5E-DBE5-4A62-90F0-159E471C9E9B}" destId="{3DAB4B0C-2E44-499E-9622-097E40CACF75}" srcOrd="1" destOrd="0" parTransId="{D61EB07F-922F-4EFF-AA92-201E19EEBDCC}" sibTransId="{FCD766F9-B8F5-41E2-A016-705BEC524959}"/>
    <dgm:cxn modelId="{145B9EDF-6F6E-4B4C-9AE8-96C453B0C11D}" type="presOf" srcId="{668BCA5E-DBE5-4A62-90F0-159E471C9E9B}" destId="{3FAF3199-B9B8-4172-881E-7040E3DB951E}" srcOrd="0" destOrd="0" presId="urn:microsoft.com/office/officeart/2005/8/layout/hList1"/>
    <dgm:cxn modelId="{AB28D29F-F124-4477-AE94-7FF7ED91011F}" type="presOf" srcId="{3DAB4B0C-2E44-499E-9622-097E40CACF75}" destId="{BBABDFE9-9668-44BB-A3B4-8CD10E12A267}" srcOrd="0" destOrd="1" presId="urn:microsoft.com/office/officeart/2005/8/layout/hList1"/>
    <dgm:cxn modelId="{D21C01E6-065F-4B73-AD5F-B3628D62B8C0}" type="presOf" srcId="{12630C21-E26E-4931-BC48-128E9DE5A7F4}" destId="{8480CF94-A7AD-41E7-AE60-11374050699A}" srcOrd="0" destOrd="0" presId="urn:microsoft.com/office/officeart/2005/8/layout/hList1"/>
    <dgm:cxn modelId="{276D7AA0-116E-492C-BD7C-50CA40ED5CD3}" type="presParOf" srcId="{8480CF94-A7AD-41E7-AE60-11374050699A}" destId="{141C33F3-7170-4C74-AF1E-BE7625BA346C}" srcOrd="0" destOrd="0" presId="urn:microsoft.com/office/officeart/2005/8/layout/hList1"/>
    <dgm:cxn modelId="{C484A361-E77D-4DF7-9ACC-576884C6AC73}" type="presParOf" srcId="{141C33F3-7170-4C74-AF1E-BE7625BA346C}" destId="{3FAF3199-B9B8-4172-881E-7040E3DB951E}" srcOrd="0" destOrd="0" presId="urn:microsoft.com/office/officeart/2005/8/layout/hList1"/>
    <dgm:cxn modelId="{E8D99158-C284-45A5-9D32-1F841623F9A5}" type="presParOf" srcId="{141C33F3-7170-4C74-AF1E-BE7625BA346C}" destId="{BBABDFE9-9668-44BB-A3B4-8CD10E12A26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2630C21-E26E-4931-BC48-128E9DE5A7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68BCA5E-DBE5-4A62-90F0-159E471C9E9B}">
      <dgm:prSet phldrT="[文本]" custT="1"/>
      <dgm:spPr/>
      <dgm:t>
        <a:bodyPr/>
        <a:lstStyle/>
        <a:p>
          <a:pPr algn="ctr"/>
          <a:r>
            <a:rPr lang="zh-CN" altLang="en-US" sz="3200" b="1" dirty="0" smtClean="0"/>
            <a:t>清查业务咨询电话</a:t>
          </a:r>
          <a:endParaRPr lang="zh-CN" altLang="en-US" sz="3200" b="1" dirty="0"/>
        </a:p>
      </dgm:t>
    </dgm:pt>
    <dgm:pt modelId="{708F995A-564C-4332-87C8-854B7CE55FEB}" type="parTrans" cxnId="{070DC24D-C339-4AF4-8D40-5A04EE0F793D}">
      <dgm:prSet/>
      <dgm:spPr/>
      <dgm:t>
        <a:bodyPr/>
        <a:lstStyle/>
        <a:p>
          <a:pPr algn="just"/>
          <a:endParaRPr lang="zh-CN" altLang="en-US" b="1"/>
        </a:p>
      </dgm:t>
    </dgm:pt>
    <dgm:pt modelId="{88D3D431-0C1E-4ED5-9C41-5A730403D977}" type="sibTrans" cxnId="{070DC24D-C339-4AF4-8D40-5A04EE0F793D}">
      <dgm:prSet/>
      <dgm:spPr/>
      <dgm:t>
        <a:bodyPr/>
        <a:lstStyle/>
        <a:p>
          <a:pPr algn="just"/>
          <a:endParaRPr lang="zh-CN" altLang="en-US" b="1"/>
        </a:p>
      </dgm:t>
    </dgm:pt>
    <dgm:pt modelId="{CF8A3E5F-3DB5-4EC3-BDB3-0A2820301539}">
      <dgm:prSet custT="1"/>
      <dgm:spPr/>
      <dgm:t>
        <a:bodyPr/>
        <a:lstStyle/>
        <a:p>
          <a:pPr algn="just"/>
          <a:r>
            <a:rPr lang="zh-CN" altLang="en-US" sz="3600" b="1" dirty="0" smtClean="0"/>
            <a:t>技术咨询  </a:t>
          </a:r>
          <a:r>
            <a:rPr lang="en-US" altLang="zh-CN" sz="3600" b="1" dirty="0" smtClean="0"/>
            <a:t>88816901</a:t>
          </a:r>
          <a:endParaRPr lang="zh-CN" altLang="en-US" sz="3600" b="1" dirty="0"/>
        </a:p>
      </dgm:t>
    </dgm:pt>
    <dgm:pt modelId="{0ADE4DE2-C013-41B5-94E9-362AC12D9F37}" type="sibTrans" cxnId="{C472A09B-B38A-4276-990D-CED42E4A4425}">
      <dgm:prSet/>
      <dgm:spPr/>
      <dgm:t>
        <a:bodyPr/>
        <a:lstStyle/>
        <a:p>
          <a:endParaRPr lang="zh-CN" altLang="en-US"/>
        </a:p>
      </dgm:t>
    </dgm:pt>
    <dgm:pt modelId="{13FF4099-1BCF-4DB1-9672-9F9DA584C442}" type="parTrans" cxnId="{C472A09B-B38A-4276-990D-CED42E4A4425}">
      <dgm:prSet/>
      <dgm:spPr/>
      <dgm:t>
        <a:bodyPr/>
        <a:lstStyle/>
        <a:p>
          <a:endParaRPr lang="zh-CN" altLang="en-US"/>
        </a:p>
      </dgm:t>
    </dgm:pt>
    <dgm:pt modelId="{8C75F351-1167-4A44-95E1-A9556689B28C}">
      <dgm:prSet custT="1"/>
      <dgm:spPr/>
      <dgm:t>
        <a:bodyPr/>
        <a:lstStyle/>
        <a:p>
          <a:pPr algn="just"/>
          <a:r>
            <a:rPr lang="zh-CN" altLang="en-US" sz="3600" b="1" dirty="0" smtClean="0"/>
            <a:t>政策咨询  </a:t>
          </a:r>
          <a:r>
            <a:rPr lang="en-US" altLang="zh-CN" sz="3600" b="1" dirty="0" smtClean="0"/>
            <a:t>88817933</a:t>
          </a:r>
          <a:endParaRPr lang="zh-CN" altLang="en-US" sz="3600" b="1" dirty="0"/>
        </a:p>
      </dgm:t>
    </dgm:pt>
    <dgm:pt modelId="{F03635B9-10C6-4F85-872D-1DCE89F321FF}" type="parTrans" cxnId="{ABB0012D-7963-4F47-8564-267EB3817376}">
      <dgm:prSet/>
      <dgm:spPr/>
      <dgm:t>
        <a:bodyPr/>
        <a:lstStyle/>
        <a:p>
          <a:endParaRPr lang="zh-CN" altLang="en-US"/>
        </a:p>
      </dgm:t>
    </dgm:pt>
    <dgm:pt modelId="{B5B0BA77-4038-4A67-BE98-958ECA62006C}" type="sibTrans" cxnId="{ABB0012D-7963-4F47-8564-267EB3817376}">
      <dgm:prSet/>
      <dgm:spPr/>
      <dgm:t>
        <a:bodyPr/>
        <a:lstStyle/>
        <a:p>
          <a:endParaRPr lang="zh-CN" altLang="en-US"/>
        </a:p>
      </dgm:t>
    </dgm:pt>
    <dgm:pt modelId="{8480CF94-A7AD-41E7-AE60-11374050699A}" type="pres">
      <dgm:prSet presAssocID="{12630C21-E26E-4931-BC48-128E9DE5A7F4}" presName="Name0" presStyleCnt="0">
        <dgm:presLayoutVars>
          <dgm:dir/>
          <dgm:animLvl val="lvl"/>
          <dgm:resizeHandles val="exact"/>
        </dgm:presLayoutVars>
      </dgm:prSet>
      <dgm:spPr/>
      <dgm:t>
        <a:bodyPr/>
        <a:lstStyle/>
        <a:p>
          <a:endParaRPr lang="zh-CN" altLang="en-US"/>
        </a:p>
      </dgm:t>
    </dgm:pt>
    <dgm:pt modelId="{141C33F3-7170-4C74-AF1E-BE7625BA346C}" type="pres">
      <dgm:prSet presAssocID="{668BCA5E-DBE5-4A62-90F0-159E471C9E9B}" presName="composite" presStyleCnt="0"/>
      <dgm:spPr/>
    </dgm:pt>
    <dgm:pt modelId="{3FAF3199-B9B8-4172-881E-7040E3DB951E}" type="pres">
      <dgm:prSet presAssocID="{668BCA5E-DBE5-4A62-90F0-159E471C9E9B}" presName="parTx" presStyleLbl="alignNode1" presStyleIdx="0" presStyleCnt="1" custScaleY="100000" custLinFactNeighborX="3435" custLinFactNeighborY="343">
        <dgm:presLayoutVars>
          <dgm:chMax val="0"/>
          <dgm:chPref val="0"/>
          <dgm:bulletEnabled val="1"/>
        </dgm:presLayoutVars>
      </dgm:prSet>
      <dgm:spPr/>
      <dgm:t>
        <a:bodyPr/>
        <a:lstStyle/>
        <a:p>
          <a:endParaRPr lang="zh-CN" altLang="en-US"/>
        </a:p>
      </dgm:t>
    </dgm:pt>
    <dgm:pt modelId="{BBABDFE9-9668-44BB-A3B4-8CD10E12A267}" type="pres">
      <dgm:prSet presAssocID="{668BCA5E-DBE5-4A62-90F0-159E471C9E9B}" presName="desTx" presStyleLbl="alignAccFollowNode1" presStyleIdx="0" presStyleCnt="1" custScaleY="100000">
        <dgm:presLayoutVars>
          <dgm:bulletEnabled val="1"/>
        </dgm:presLayoutVars>
      </dgm:prSet>
      <dgm:spPr/>
      <dgm:t>
        <a:bodyPr/>
        <a:lstStyle/>
        <a:p>
          <a:endParaRPr lang="zh-CN" altLang="en-US"/>
        </a:p>
      </dgm:t>
    </dgm:pt>
  </dgm:ptLst>
  <dgm:cxnLst>
    <dgm:cxn modelId="{ABB0012D-7963-4F47-8564-267EB3817376}" srcId="{668BCA5E-DBE5-4A62-90F0-159E471C9E9B}" destId="{8C75F351-1167-4A44-95E1-A9556689B28C}" srcOrd="1" destOrd="0" parTransId="{F03635B9-10C6-4F85-872D-1DCE89F321FF}" sibTransId="{B5B0BA77-4038-4A67-BE98-958ECA62006C}"/>
    <dgm:cxn modelId="{C472A09B-B38A-4276-990D-CED42E4A4425}" srcId="{668BCA5E-DBE5-4A62-90F0-159E471C9E9B}" destId="{CF8A3E5F-3DB5-4EC3-BDB3-0A2820301539}" srcOrd="0" destOrd="0" parTransId="{13FF4099-1BCF-4DB1-9672-9F9DA584C442}" sibTransId="{0ADE4DE2-C013-41B5-94E9-362AC12D9F37}"/>
    <dgm:cxn modelId="{070DC24D-C339-4AF4-8D40-5A04EE0F793D}" srcId="{12630C21-E26E-4931-BC48-128E9DE5A7F4}" destId="{668BCA5E-DBE5-4A62-90F0-159E471C9E9B}" srcOrd="0" destOrd="0" parTransId="{708F995A-564C-4332-87C8-854B7CE55FEB}" sibTransId="{88D3D431-0C1E-4ED5-9C41-5A730403D977}"/>
    <dgm:cxn modelId="{3787BD4D-E290-49F9-A070-781C7BFACF07}" type="presOf" srcId="{8C75F351-1167-4A44-95E1-A9556689B28C}" destId="{BBABDFE9-9668-44BB-A3B4-8CD10E12A267}" srcOrd="0" destOrd="1" presId="urn:microsoft.com/office/officeart/2005/8/layout/hList1"/>
    <dgm:cxn modelId="{4C1AF986-7BCA-4C18-A407-B64046BAFDC4}" type="presOf" srcId="{CF8A3E5F-3DB5-4EC3-BDB3-0A2820301539}" destId="{BBABDFE9-9668-44BB-A3B4-8CD10E12A267}" srcOrd="0" destOrd="0" presId="urn:microsoft.com/office/officeart/2005/8/layout/hList1"/>
    <dgm:cxn modelId="{AE594860-E0EB-49E4-8622-D4B3148464D1}" type="presOf" srcId="{668BCA5E-DBE5-4A62-90F0-159E471C9E9B}" destId="{3FAF3199-B9B8-4172-881E-7040E3DB951E}" srcOrd="0" destOrd="0" presId="urn:microsoft.com/office/officeart/2005/8/layout/hList1"/>
    <dgm:cxn modelId="{DD46FB96-0DEC-49A7-865C-AD92CF3463FD}" type="presOf" srcId="{12630C21-E26E-4931-BC48-128E9DE5A7F4}" destId="{8480CF94-A7AD-41E7-AE60-11374050699A}" srcOrd="0" destOrd="0" presId="urn:microsoft.com/office/officeart/2005/8/layout/hList1"/>
    <dgm:cxn modelId="{40DDB4C4-28E3-4E7F-9A9B-113E3EC1F22A}" type="presParOf" srcId="{8480CF94-A7AD-41E7-AE60-11374050699A}" destId="{141C33F3-7170-4C74-AF1E-BE7625BA346C}" srcOrd="0" destOrd="0" presId="urn:microsoft.com/office/officeart/2005/8/layout/hList1"/>
    <dgm:cxn modelId="{66BC4D29-6CC4-45C0-B28A-310B4462BF12}" type="presParOf" srcId="{141C33F3-7170-4C74-AF1E-BE7625BA346C}" destId="{3FAF3199-B9B8-4172-881E-7040E3DB951E}" srcOrd="0" destOrd="0" presId="urn:microsoft.com/office/officeart/2005/8/layout/hList1"/>
    <dgm:cxn modelId="{662986C1-366F-4B98-9598-E3F359C5E79A}" type="presParOf" srcId="{141C33F3-7170-4C74-AF1E-BE7625BA346C}" destId="{BBABDFE9-9668-44BB-A3B4-8CD10E12A26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2630C21-E26E-4931-BC48-128E9DE5A7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68BCA5E-DBE5-4A62-90F0-159E471C9E9B}">
      <dgm:prSet phldrT="[文本]" custT="1"/>
      <dgm:spPr/>
      <dgm:t>
        <a:bodyPr/>
        <a:lstStyle/>
        <a:p>
          <a:pPr algn="ctr"/>
          <a:r>
            <a:rPr lang="zh-CN" altLang="en-US" sz="3200" b="1" dirty="0" smtClean="0"/>
            <a:t>资产清查上报文件</a:t>
          </a:r>
          <a:endParaRPr lang="zh-CN" altLang="en-US" sz="3200" b="1" dirty="0"/>
        </a:p>
      </dgm:t>
    </dgm:pt>
    <dgm:pt modelId="{708F995A-564C-4332-87C8-854B7CE55FEB}" type="parTrans" cxnId="{070DC24D-C339-4AF4-8D40-5A04EE0F793D}">
      <dgm:prSet/>
      <dgm:spPr/>
      <dgm:t>
        <a:bodyPr/>
        <a:lstStyle/>
        <a:p>
          <a:pPr algn="just"/>
          <a:endParaRPr lang="zh-CN" altLang="en-US" b="1"/>
        </a:p>
      </dgm:t>
    </dgm:pt>
    <dgm:pt modelId="{88D3D431-0C1E-4ED5-9C41-5A730403D977}" type="sibTrans" cxnId="{070DC24D-C339-4AF4-8D40-5A04EE0F793D}">
      <dgm:prSet/>
      <dgm:spPr/>
      <dgm:t>
        <a:bodyPr/>
        <a:lstStyle/>
        <a:p>
          <a:pPr algn="just"/>
          <a:endParaRPr lang="zh-CN" altLang="en-US" b="1"/>
        </a:p>
      </dgm:t>
    </dgm:pt>
    <dgm:pt modelId="{644F2AAF-34A4-4661-8C29-4A021285FBD4}">
      <dgm:prSet/>
      <dgm:spPr/>
      <dgm:t>
        <a:bodyPr/>
        <a:lstStyle/>
        <a:p>
          <a:pPr algn="just"/>
          <a:r>
            <a:rPr lang="zh-CN" altLang="en-US" b="1" dirty="0" smtClean="0"/>
            <a:t>上报截止时间</a:t>
          </a:r>
          <a:r>
            <a:rPr lang="en-US" altLang="zh-CN" b="1" dirty="0" smtClean="0"/>
            <a:t>2016</a:t>
          </a:r>
          <a:r>
            <a:rPr lang="zh-CN" altLang="en-US" b="1" dirty="0" smtClean="0"/>
            <a:t>年</a:t>
          </a:r>
          <a:r>
            <a:rPr lang="en-US" altLang="zh-CN" b="1" dirty="0" smtClean="0"/>
            <a:t>5</a:t>
          </a:r>
          <a:r>
            <a:rPr lang="zh-CN" altLang="en-US" b="1" dirty="0" smtClean="0"/>
            <a:t>月</a:t>
          </a:r>
          <a:r>
            <a:rPr lang="en-US" altLang="zh-CN" b="1" dirty="0" smtClean="0"/>
            <a:t>31</a:t>
          </a:r>
          <a:r>
            <a:rPr lang="zh-CN" altLang="en-US" b="1" dirty="0" smtClean="0"/>
            <a:t>日</a:t>
          </a:r>
          <a:endParaRPr lang="zh-CN" b="1" dirty="0"/>
        </a:p>
      </dgm:t>
    </dgm:pt>
    <dgm:pt modelId="{DB9D25F4-F370-42C2-A396-D5D8BD19908A}" type="parTrans" cxnId="{D58EAB68-461C-4393-94EF-13D65610F09F}">
      <dgm:prSet/>
      <dgm:spPr/>
      <dgm:t>
        <a:bodyPr/>
        <a:lstStyle/>
        <a:p>
          <a:endParaRPr lang="zh-CN" altLang="en-US"/>
        </a:p>
      </dgm:t>
    </dgm:pt>
    <dgm:pt modelId="{AC31397E-219E-4DCC-8AB1-69DF0351657E}" type="sibTrans" cxnId="{D58EAB68-461C-4393-94EF-13D65610F09F}">
      <dgm:prSet/>
      <dgm:spPr/>
      <dgm:t>
        <a:bodyPr/>
        <a:lstStyle/>
        <a:p>
          <a:endParaRPr lang="zh-CN" altLang="en-US"/>
        </a:p>
      </dgm:t>
    </dgm:pt>
    <dgm:pt modelId="{3DAB4B0C-2E44-499E-9622-097E40CACF75}">
      <dgm:prSet/>
      <dgm:spPr/>
      <dgm:t>
        <a:bodyPr/>
        <a:lstStyle/>
        <a:p>
          <a:pPr algn="just"/>
          <a:r>
            <a:rPr lang="zh-CN" altLang="en-US" b="1" dirty="0" smtClean="0"/>
            <a:t>清查盘点单、清查明细表、清查报表、清查报告书电子版上报至</a:t>
          </a:r>
          <a:r>
            <a:rPr lang="en-US" altLang="zh-CN" b="1" dirty="0" smtClean="0"/>
            <a:t>BWZCC@BFSU.EDU.CN</a:t>
          </a:r>
          <a:endParaRPr lang="zh-CN" b="1" dirty="0"/>
        </a:p>
      </dgm:t>
    </dgm:pt>
    <dgm:pt modelId="{D61EB07F-922F-4EFF-AA92-201E19EEBDCC}" type="parTrans" cxnId="{CD3645F8-D61E-45BD-BDF5-D0E48E756AAA}">
      <dgm:prSet/>
      <dgm:spPr/>
      <dgm:t>
        <a:bodyPr/>
        <a:lstStyle/>
        <a:p>
          <a:endParaRPr lang="zh-CN" altLang="en-US"/>
        </a:p>
      </dgm:t>
    </dgm:pt>
    <dgm:pt modelId="{FCD766F9-B8F5-41E2-A016-705BEC524959}" type="sibTrans" cxnId="{CD3645F8-D61E-45BD-BDF5-D0E48E756AAA}">
      <dgm:prSet/>
      <dgm:spPr/>
      <dgm:t>
        <a:bodyPr/>
        <a:lstStyle/>
        <a:p>
          <a:endParaRPr lang="zh-CN" altLang="en-US"/>
        </a:p>
      </dgm:t>
    </dgm:pt>
    <dgm:pt modelId="{F0A7C500-88C6-4A4E-B50B-53C107C39671}">
      <dgm:prSet/>
      <dgm:spPr/>
      <dgm:t>
        <a:bodyPr/>
        <a:lstStyle/>
        <a:p>
          <a:pPr algn="just"/>
          <a:r>
            <a:rPr lang="zh-CN" altLang="en-US" b="1" dirty="0" smtClean="0"/>
            <a:t>上述材料纸质版加盖本单位公章后报送资产管理处</a:t>
          </a:r>
          <a:r>
            <a:rPr lang="en-US" altLang="zh-CN" b="1" dirty="0" smtClean="0"/>
            <a:t>214</a:t>
          </a:r>
          <a:r>
            <a:rPr lang="zh-CN" altLang="en-US" b="1" dirty="0" smtClean="0"/>
            <a:t>房间</a:t>
          </a:r>
          <a:endParaRPr lang="zh-CN" b="1" dirty="0"/>
        </a:p>
      </dgm:t>
    </dgm:pt>
    <dgm:pt modelId="{DA924636-D60A-44FC-8A35-863A4679142C}" type="parTrans" cxnId="{DA670CBD-026B-48C6-B6DE-BA92F61A76C5}">
      <dgm:prSet/>
      <dgm:spPr/>
    </dgm:pt>
    <dgm:pt modelId="{873157A3-CFD6-448F-8E21-75E5A05F5903}" type="sibTrans" cxnId="{DA670CBD-026B-48C6-B6DE-BA92F61A76C5}">
      <dgm:prSet/>
      <dgm:spPr/>
    </dgm:pt>
    <dgm:pt modelId="{8480CF94-A7AD-41E7-AE60-11374050699A}" type="pres">
      <dgm:prSet presAssocID="{12630C21-E26E-4931-BC48-128E9DE5A7F4}" presName="Name0" presStyleCnt="0">
        <dgm:presLayoutVars>
          <dgm:dir/>
          <dgm:animLvl val="lvl"/>
          <dgm:resizeHandles val="exact"/>
        </dgm:presLayoutVars>
      </dgm:prSet>
      <dgm:spPr/>
      <dgm:t>
        <a:bodyPr/>
        <a:lstStyle/>
        <a:p>
          <a:endParaRPr lang="zh-CN" altLang="en-US"/>
        </a:p>
      </dgm:t>
    </dgm:pt>
    <dgm:pt modelId="{141C33F3-7170-4C74-AF1E-BE7625BA346C}" type="pres">
      <dgm:prSet presAssocID="{668BCA5E-DBE5-4A62-90F0-159E471C9E9B}" presName="composite" presStyleCnt="0"/>
      <dgm:spPr/>
    </dgm:pt>
    <dgm:pt modelId="{3FAF3199-B9B8-4172-881E-7040E3DB951E}" type="pres">
      <dgm:prSet presAssocID="{668BCA5E-DBE5-4A62-90F0-159E471C9E9B}" presName="parTx" presStyleLbl="alignNode1" presStyleIdx="0" presStyleCnt="1">
        <dgm:presLayoutVars>
          <dgm:chMax val="0"/>
          <dgm:chPref val="0"/>
          <dgm:bulletEnabled val="1"/>
        </dgm:presLayoutVars>
      </dgm:prSet>
      <dgm:spPr/>
      <dgm:t>
        <a:bodyPr/>
        <a:lstStyle/>
        <a:p>
          <a:endParaRPr lang="zh-CN" altLang="en-US"/>
        </a:p>
      </dgm:t>
    </dgm:pt>
    <dgm:pt modelId="{BBABDFE9-9668-44BB-A3B4-8CD10E12A267}" type="pres">
      <dgm:prSet presAssocID="{668BCA5E-DBE5-4A62-90F0-159E471C9E9B}" presName="desTx" presStyleLbl="alignAccFollowNode1" presStyleIdx="0" presStyleCnt="1">
        <dgm:presLayoutVars>
          <dgm:bulletEnabled val="1"/>
        </dgm:presLayoutVars>
      </dgm:prSet>
      <dgm:spPr/>
      <dgm:t>
        <a:bodyPr/>
        <a:lstStyle/>
        <a:p>
          <a:endParaRPr lang="zh-CN" altLang="en-US"/>
        </a:p>
      </dgm:t>
    </dgm:pt>
  </dgm:ptLst>
  <dgm:cxnLst>
    <dgm:cxn modelId="{81E72AF1-A9B8-434A-A40F-627250F99BCF}" type="presOf" srcId="{668BCA5E-DBE5-4A62-90F0-159E471C9E9B}" destId="{3FAF3199-B9B8-4172-881E-7040E3DB951E}" srcOrd="0" destOrd="0" presId="urn:microsoft.com/office/officeart/2005/8/layout/hList1"/>
    <dgm:cxn modelId="{070DC24D-C339-4AF4-8D40-5A04EE0F793D}" srcId="{12630C21-E26E-4931-BC48-128E9DE5A7F4}" destId="{668BCA5E-DBE5-4A62-90F0-159E471C9E9B}" srcOrd="0" destOrd="0" parTransId="{708F995A-564C-4332-87C8-854B7CE55FEB}" sibTransId="{88D3D431-0C1E-4ED5-9C41-5A730403D977}"/>
    <dgm:cxn modelId="{D58EAB68-461C-4393-94EF-13D65610F09F}" srcId="{668BCA5E-DBE5-4A62-90F0-159E471C9E9B}" destId="{644F2AAF-34A4-4661-8C29-4A021285FBD4}" srcOrd="0" destOrd="0" parTransId="{DB9D25F4-F370-42C2-A396-D5D8BD19908A}" sibTransId="{AC31397E-219E-4DCC-8AB1-69DF0351657E}"/>
    <dgm:cxn modelId="{29CFD6C1-D411-44E0-A05F-592F61E28095}" type="presOf" srcId="{3DAB4B0C-2E44-499E-9622-097E40CACF75}" destId="{BBABDFE9-9668-44BB-A3B4-8CD10E12A267}" srcOrd="0" destOrd="1" presId="urn:microsoft.com/office/officeart/2005/8/layout/hList1"/>
    <dgm:cxn modelId="{DA670CBD-026B-48C6-B6DE-BA92F61A76C5}" srcId="{668BCA5E-DBE5-4A62-90F0-159E471C9E9B}" destId="{F0A7C500-88C6-4A4E-B50B-53C107C39671}" srcOrd="2" destOrd="0" parTransId="{DA924636-D60A-44FC-8A35-863A4679142C}" sibTransId="{873157A3-CFD6-448F-8E21-75E5A05F5903}"/>
    <dgm:cxn modelId="{CD3645F8-D61E-45BD-BDF5-D0E48E756AAA}" srcId="{668BCA5E-DBE5-4A62-90F0-159E471C9E9B}" destId="{3DAB4B0C-2E44-499E-9622-097E40CACF75}" srcOrd="1" destOrd="0" parTransId="{D61EB07F-922F-4EFF-AA92-201E19EEBDCC}" sibTransId="{FCD766F9-B8F5-41E2-A016-705BEC524959}"/>
    <dgm:cxn modelId="{8EECAADE-3B16-47B0-9CD9-CEC6E7CFC7D5}" type="presOf" srcId="{F0A7C500-88C6-4A4E-B50B-53C107C39671}" destId="{BBABDFE9-9668-44BB-A3B4-8CD10E12A267}" srcOrd="0" destOrd="2" presId="urn:microsoft.com/office/officeart/2005/8/layout/hList1"/>
    <dgm:cxn modelId="{220E592F-46D9-433C-9F64-2159B5FE9A9A}" type="presOf" srcId="{644F2AAF-34A4-4661-8C29-4A021285FBD4}" destId="{BBABDFE9-9668-44BB-A3B4-8CD10E12A267}" srcOrd="0" destOrd="0" presId="urn:microsoft.com/office/officeart/2005/8/layout/hList1"/>
    <dgm:cxn modelId="{A5C029DE-F4EF-463C-B660-DF3640DFB998}" type="presOf" srcId="{12630C21-E26E-4931-BC48-128E9DE5A7F4}" destId="{8480CF94-A7AD-41E7-AE60-11374050699A}" srcOrd="0" destOrd="0" presId="urn:microsoft.com/office/officeart/2005/8/layout/hList1"/>
    <dgm:cxn modelId="{E8D2FBAC-0005-445D-B150-9AF73E879BC7}" type="presParOf" srcId="{8480CF94-A7AD-41E7-AE60-11374050699A}" destId="{141C33F3-7170-4C74-AF1E-BE7625BA346C}" srcOrd="0" destOrd="0" presId="urn:microsoft.com/office/officeart/2005/8/layout/hList1"/>
    <dgm:cxn modelId="{40F08EAC-E21E-4E3B-9B19-C388C6D6F90A}" type="presParOf" srcId="{141C33F3-7170-4C74-AF1E-BE7625BA346C}" destId="{3FAF3199-B9B8-4172-881E-7040E3DB951E}" srcOrd="0" destOrd="0" presId="urn:microsoft.com/office/officeart/2005/8/layout/hList1"/>
    <dgm:cxn modelId="{2BDCF63C-2A38-4A91-BCA2-C4B9493F1904}" type="presParOf" srcId="{141C33F3-7170-4C74-AF1E-BE7625BA346C}" destId="{BBABDFE9-9668-44BB-A3B4-8CD10E12A26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E962E6-71C7-4F4F-9CEB-08154E32709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A81E4CF9-8787-493F-B027-D19126C0EEF2}">
      <dgm:prSet phldrT="[文本]" custT="1"/>
      <dgm:spPr/>
      <dgm:t>
        <a:bodyPr/>
        <a:lstStyle/>
        <a:p>
          <a:pPr algn="ctr"/>
          <a:r>
            <a:rPr lang="zh-CN" sz="3200" b="1" dirty="0" smtClean="0"/>
            <a:t>组织机构</a:t>
          </a:r>
          <a:endParaRPr lang="zh-CN" altLang="en-US" sz="3200" b="1" dirty="0"/>
        </a:p>
      </dgm:t>
    </dgm:pt>
    <dgm:pt modelId="{53B91385-0118-4DB6-9D08-69C15F8CECDA}" type="parTrans" cxnId="{806F30D6-1BE9-483E-B060-5A6ED826AF09}">
      <dgm:prSet/>
      <dgm:spPr/>
      <dgm:t>
        <a:bodyPr/>
        <a:lstStyle/>
        <a:p>
          <a:pPr algn="just"/>
          <a:endParaRPr lang="zh-CN" altLang="en-US" b="1"/>
        </a:p>
      </dgm:t>
    </dgm:pt>
    <dgm:pt modelId="{5992DBB2-4E72-4AB6-8F24-4C33335FDC2F}" type="sibTrans" cxnId="{806F30D6-1BE9-483E-B060-5A6ED826AF09}">
      <dgm:prSet/>
      <dgm:spPr/>
      <dgm:t>
        <a:bodyPr/>
        <a:lstStyle/>
        <a:p>
          <a:pPr algn="just"/>
          <a:endParaRPr lang="zh-CN" altLang="en-US" b="1"/>
        </a:p>
      </dgm:t>
    </dgm:pt>
    <dgm:pt modelId="{7500696A-0A83-41F8-8E30-9505CC130040}">
      <dgm:prSet phldrT="[文本]" custT="1"/>
      <dgm:spPr/>
      <dgm:t>
        <a:bodyPr/>
        <a:lstStyle/>
        <a:p>
          <a:pPr algn="just">
            <a:lnSpc>
              <a:spcPct val="100000"/>
            </a:lnSpc>
          </a:pPr>
          <a:r>
            <a:rPr lang="zh-CN" sz="2400" b="1" dirty="0" smtClean="0"/>
            <a:t>学校成立资产清查领导小组，组长由学校法人代表担任，副组长由分管副校长担任；成员由资产、财务、纪检、审计、人事、基建、后勤主要负责人组成。负责学校资产清查工作的动员、组织、培训、协调、指导、督办、核审、验收、总结。</a:t>
          </a:r>
          <a:endParaRPr lang="zh-CN" altLang="en-US" sz="2400" b="1" dirty="0"/>
        </a:p>
      </dgm:t>
    </dgm:pt>
    <dgm:pt modelId="{1D801650-D9E4-4A8B-A29F-C8EF6AA2F9F6}" type="parTrans" cxnId="{6D595B7A-0E5C-4F64-94F1-F2AC9F439438}">
      <dgm:prSet/>
      <dgm:spPr/>
      <dgm:t>
        <a:bodyPr/>
        <a:lstStyle/>
        <a:p>
          <a:pPr algn="just"/>
          <a:endParaRPr lang="zh-CN" altLang="en-US" b="1"/>
        </a:p>
      </dgm:t>
    </dgm:pt>
    <dgm:pt modelId="{64364579-C58F-4756-BF12-FB08C522EF24}" type="sibTrans" cxnId="{6D595B7A-0E5C-4F64-94F1-F2AC9F439438}">
      <dgm:prSet/>
      <dgm:spPr/>
      <dgm:t>
        <a:bodyPr/>
        <a:lstStyle/>
        <a:p>
          <a:pPr algn="just"/>
          <a:endParaRPr lang="zh-CN" altLang="en-US" b="1"/>
        </a:p>
      </dgm:t>
    </dgm:pt>
    <dgm:pt modelId="{6598F4AB-2864-4ED0-B67C-6E8ABE7C3D5D}">
      <dgm:prSet custT="1"/>
      <dgm:spPr/>
      <dgm:t>
        <a:bodyPr/>
        <a:lstStyle/>
        <a:p>
          <a:pPr algn="just">
            <a:lnSpc>
              <a:spcPct val="100000"/>
            </a:lnSpc>
          </a:pPr>
          <a:r>
            <a:rPr lang="zh-CN" altLang="en-US" sz="2400" b="1" dirty="0" smtClean="0"/>
            <a:t>校内各单位领导为本单位清查工作第一负责人。负责本单位清查工作的组织、部署、指导、落实。</a:t>
          </a:r>
          <a:endParaRPr lang="zh-CN" altLang="en-US" sz="2400" b="1" dirty="0"/>
        </a:p>
      </dgm:t>
    </dgm:pt>
    <dgm:pt modelId="{756EFDD7-3E88-4C23-9476-B847E48CFCD9}" type="parTrans" cxnId="{20AE92F0-8238-49B9-B66D-4E246CE87ED4}">
      <dgm:prSet/>
      <dgm:spPr/>
      <dgm:t>
        <a:bodyPr/>
        <a:lstStyle/>
        <a:p>
          <a:pPr algn="just"/>
          <a:endParaRPr lang="zh-CN" altLang="en-US" b="1"/>
        </a:p>
      </dgm:t>
    </dgm:pt>
    <dgm:pt modelId="{788556EA-156D-4D2E-B15F-2376FF11165E}" type="sibTrans" cxnId="{20AE92F0-8238-49B9-B66D-4E246CE87ED4}">
      <dgm:prSet/>
      <dgm:spPr/>
      <dgm:t>
        <a:bodyPr/>
        <a:lstStyle/>
        <a:p>
          <a:pPr algn="just"/>
          <a:endParaRPr lang="zh-CN" altLang="en-US" b="1"/>
        </a:p>
      </dgm:t>
    </dgm:pt>
    <dgm:pt modelId="{3A4F7913-DCF7-4E64-BC4B-AEBD3B7FC78F}">
      <dgm:prSet custT="1"/>
      <dgm:spPr/>
      <dgm:t>
        <a:bodyPr/>
        <a:lstStyle/>
        <a:p>
          <a:pPr algn="just">
            <a:lnSpc>
              <a:spcPct val="100000"/>
            </a:lnSpc>
          </a:pPr>
          <a:r>
            <a:rPr lang="zh-CN" sz="2400" b="1" dirty="0" smtClean="0"/>
            <a:t>单位负责人要对本单位清查报告的真实性、准确性和完整性负责，杜绝虚报、错报和瞒报现象。</a:t>
          </a:r>
          <a:endParaRPr lang="zh-CN" altLang="en-US" sz="2400" b="1" dirty="0"/>
        </a:p>
      </dgm:t>
    </dgm:pt>
    <dgm:pt modelId="{CF83724C-25C4-41E3-8FC8-4ED2DA6DF1F2}" type="parTrans" cxnId="{B1CCF092-0001-4E3D-9237-EF53A31D80CF}">
      <dgm:prSet/>
      <dgm:spPr/>
      <dgm:t>
        <a:bodyPr/>
        <a:lstStyle/>
        <a:p>
          <a:pPr algn="just"/>
          <a:endParaRPr lang="zh-CN" altLang="en-US" b="1"/>
        </a:p>
      </dgm:t>
    </dgm:pt>
    <dgm:pt modelId="{C9FE2E95-5798-4277-B47D-0107EABD0D5E}" type="sibTrans" cxnId="{B1CCF092-0001-4E3D-9237-EF53A31D80CF}">
      <dgm:prSet/>
      <dgm:spPr/>
      <dgm:t>
        <a:bodyPr/>
        <a:lstStyle/>
        <a:p>
          <a:pPr algn="just"/>
          <a:endParaRPr lang="zh-CN" altLang="en-US" b="1"/>
        </a:p>
      </dgm:t>
    </dgm:pt>
    <dgm:pt modelId="{56624F77-F380-4A3C-84B0-38B3318B8D30}" type="pres">
      <dgm:prSet presAssocID="{78E962E6-71C7-4F4F-9CEB-08154E327090}" presName="Name0" presStyleCnt="0">
        <dgm:presLayoutVars>
          <dgm:dir/>
          <dgm:animLvl val="lvl"/>
          <dgm:resizeHandles val="exact"/>
        </dgm:presLayoutVars>
      </dgm:prSet>
      <dgm:spPr/>
      <dgm:t>
        <a:bodyPr/>
        <a:lstStyle/>
        <a:p>
          <a:endParaRPr lang="zh-CN" altLang="en-US"/>
        </a:p>
      </dgm:t>
    </dgm:pt>
    <dgm:pt modelId="{B3F9B90E-7385-4279-8335-F8A027F2A239}" type="pres">
      <dgm:prSet presAssocID="{A81E4CF9-8787-493F-B027-D19126C0EEF2}" presName="composite" presStyleCnt="0"/>
      <dgm:spPr/>
    </dgm:pt>
    <dgm:pt modelId="{CD79F898-8DBE-4C81-9F64-0B4D54F73DD8}" type="pres">
      <dgm:prSet presAssocID="{A81E4CF9-8787-493F-B027-D19126C0EEF2}" presName="parTx" presStyleLbl="alignNode1" presStyleIdx="0" presStyleCnt="1" custScaleY="100000">
        <dgm:presLayoutVars>
          <dgm:chMax val="0"/>
          <dgm:chPref val="0"/>
          <dgm:bulletEnabled val="1"/>
        </dgm:presLayoutVars>
      </dgm:prSet>
      <dgm:spPr/>
      <dgm:t>
        <a:bodyPr/>
        <a:lstStyle/>
        <a:p>
          <a:endParaRPr lang="zh-CN" altLang="en-US"/>
        </a:p>
      </dgm:t>
    </dgm:pt>
    <dgm:pt modelId="{7C0746BE-6FE0-46C0-9DEF-6D3364A90888}" type="pres">
      <dgm:prSet presAssocID="{A81E4CF9-8787-493F-B027-D19126C0EEF2}" presName="desTx" presStyleLbl="alignAccFollowNode1" presStyleIdx="0" presStyleCnt="1">
        <dgm:presLayoutVars>
          <dgm:bulletEnabled val="1"/>
        </dgm:presLayoutVars>
      </dgm:prSet>
      <dgm:spPr/>
      <dgm:t>
        <a:bodyPr/>
        <a:lstStyle/>
        <a:p>
          <a:endParaRPr lang="zh-CN" altLang="en-US"/>
        </a:p>
      </dgm:t>
    </dgm:pt>
  </dgm:ptLst>
  <dgm:cxnLst>
    <dgm:cxn modelId="{806F30D6-1BE9-483E-B060-5A6ED826AF09}" srcId="{78E962E6-71C7-4F4F-9CEB-08154E327090}" destId="{A81E4CF9-8787-493F-B027-D19126C0EEF2}" srcOrd="0" destOrd="0" parTransId="{53B91385-0118-4DB6-9D08-69C15F8CECDA}" sibTransId="{5992DBB2-4E72-4AB6-8F24-4C33335FDC2F}"/>
    <dgm:cxn modelId="{20AE92F0-8238-49B9-B66D-4E246CE87ED4}" srcId="{A81E4CF9-8787-493F-B027-D19126C0EEF2}" destId="{6598F4AB-2864-4ED0-B67C-6E8ABE7C3D5D}" srcOrd="1" destOrd="0" parTransId="{756EFDD7-3E88-4C23-9476-B847E48CFCD9}" sibTransId="{788556EA-156D-4D2E-B15F-2376FF11165E}"/>
    <dgm:cxn modelId="{3C07E28D-3C43-4F10-8767-4E6A7CDED2B4}" type="presOf" srcId="{A81E4CF9-8787-493F-B027-D19126C0EEF2}" destId="{CD79F898-8DBE-4C81-9F64-0B4D54F73DD8}" srcOrd="0" destOrd="0" presId="urn:microsoft.com/office/officeart/2005/8/layout/hList1"/>
    <dgm:cxn modelId="{EE115B7C-F62A-4C42-92B1-66763E1DE209}" type="presOf" srcId="{6598F4AB-2864-4ED0-B67C-6E8ABE7C3D5D}" destId="{7C0746BE-6FE0-46C0-9DEF-6D3364A90888}" srcOrd="0" destOrd="1" presId="urn:microsoft.com/office/officeart/2005/8/layout/hList1"/>
    <dgm:cxn modelId="{6D595B7A-0E5C-4F64-94F1-F2AC9F439438}" srcId="{A81E4CF9-8787-493F-B027-D19126C0EEF2}" destId="{7500696A-0A83-41F8-8E30-9505CC130040}" srcOrd="0" destOrd="0" parTransId="{1D801650-D9E4-4A8B-A29F-C8EF6AA2F9F6}" sibTransId="{64364579-C58F-4756-BF12-FB08C522EF24}"/>
    <dgm:cxn modelId="{B1CCF092-0001-4E3D-9237-EF53A31D80CF}" srcId="{A81E4CF9-8787-493F-B027-D19126C0EEF2}" destId="{3A4F7913-DCF7-4E64-BC4B-AEBD3B7FC78F}" srcOrd="2" destOrd="0" parTransId="{CF83724C-25C4-41E3-8FC8-4ED2DA6DF1F2}" sibTransId="{C9FE2E95-5798-4277-B47D-0107EABD0D5E}"/>
    <dgm:cxn modelId="{040EEF5E-99B6-4CFB-B8A5-F5A7B5E2FDEA}" type="presOf" srcId="{3A4F7913-DCF7-4E64-BC4B-AEBD3B7FC78F}" destId="{7C0746BE-6FE0-46C0-9DEF-6D3364A90888}" srcOrd="0" destOrd="2" presId="urn:microsoft.com/office/officeart/2005/8/layout/hList1"/>
    <dgm:cxn modelId="{9B188F92-3222-460C-A976-242CDF99A8F8}" type="presOf" srcId="{78E962E6-71C7-4F4F-9CEB-08154E327090}" destId="{56624F77-F380-4A3C-84B0-38B3318B8D30}" srcOrd="0" destOrd="0" presId="urn:microsoft.com/office/officeart/2005/8/layout/hList1"/>
    <dgm:cxn modelId="{88F149AE-F575-4501-A516-4966E3A3D43D}" type="presOf" srcId="{7500696A-0A83-41F8-8E30-9505CC130040}" destId="{7C0746BE-6FE0-46C0-9DEF-6D3364A90888}" srcOrd="0" destOrd="0" presId="urn:microsoft.com/office/officeart/2005/8/layout/hList1"/>
    <dgm:cxn modelId="{35A35561-CE64-4E77-A5F8-A2D912C6CC0F}" type="presParOf" srcId="{56624F77-F380-4A3C-84B0-38B3318B8D30}" destId="{B3F9B90E-7385-4279-8335-F8A027F2A239}" srcOrd="0" destOrd="0" presId="urn:microsoft.com/office/officeart/2005/8/layout/hList1"/>
    <dgm:cxn modelId="{61208C4E-A035-4F05-9182-18665BC39E14}" type="presParOf" srcId="{B3F9B90E-7385-4279-8335-F8A027F2A239}" destId="{CD79F898-8DBE-4C81-9F64-0B4D54F73DD8}" srcOrd="0" destOrd="0" presId="urn:microsoft.com/office/officeart/2005/8/layout/hList1"/>
    <dgm:cxn modelId="{F41867F1-0AC5-43DC-B6D3-9D6B53EB02C4}" type="presParOf" srcId="{B3F9B90E-7385-4279-8335-F8A027F2A239}" destId="{7C0746BE-6FE0-46C0-9DEF-6D3364A9088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985BD4-3EC9-4D83-8CAE-149E58EE603D}" type="doc">
      <dgm:prSet loTypeId="urn:microsoft.com/office/officeart/2005/8/layout/hProcess9" loCatId="process" qsTypeId="urn:microsoft.com/office/officeart/2005/8/quickstyle/simple1" qsCatId="simple" csTypeId="urn:microsoft.com/office/officeart/2005/8/colors/accent1_2" csCatId="accent1" phldr="1"/>
      <dgm:spPr/>
    </dgm:pt>
    <dgm:pt modelId="{750B39AB-097B-4EF1-B92E-CA4913B89B68}">
      <dgm:prSet phldrT="[文本]"/>
      <dgm:spPr/>
      <dgm:t>
        <a:bodyPr/>
        <a:lstStyle/>
        <a:p>
          <a:r>
            <a:rPr lang="zh-CN" dirty="0" smtClean="0"/>
            <a:t>准备工作</a:t>
          </a:r>
          <a:endParaRPr lang="zh-CN" altLang="en-US" dirty="0"/>
        </a:p>
      </dgm:t>
    </dgm:pt>
    <dgm:pt modelId="{6B7ECB0D-0CEB-4798-81C6-9811BC2AF017}" type="parTrans" cxnId="{6B74674D-F72E-402F-966A-243256C6BA7B}">
      <dgm:prSet/>
      <dgm:spPr/>
      <dgm:t>
        <a:bodyPr/>
        <a:lstStyle/>
        <a:p>
          <a:endParaRPr lang="zh-CN" altLang="en-US"/>
        </a:p>
      </dgm:t>
    </dgm:pt>
    <dgm:pt modelId="{FD203EEE-DDB5-4846-9151-15F776B9FC21}" type="sibTrans" cxnId="{6B74674D-F72E-402F-966A-243256C6BA7B}">
      <dgm:prSet/>
      <dgm:spPr/>
      <dgm:t>
        <a:bodyPr/>
        <a:lstStyle/>
        <a:p>
          <a:endParaRPr lang="zh-CN" altLang="en-US"/>
        </a:p>
      </dgm:t>
    </dgm:pt>
    <dgm:pt modelId="{A448869D-4CB3-4D3E-B427-9DD82DFF9651}">
      <dgm:prSet phldrT="[文本]"/>
      <dgm:spPr/>
      <dgm:t>
        <a:bodyPr/>
        <a:lstStyle/>
        <a:p>
          <a:r>
            <a:rPr lang="zh-CN" altLang="en-US" dirty="0" smtClean="0"/>
            <a:t>清查</a:t>
          </a:r>
          <a:r>
            <a:rPr lang="zh-CN" dirty="0" smtClean="0"/>
            <a:t>盘点单</a:t>
          </a:r>
          <a:endParaRPr lang="zh-CN" altLang="en-US" dirty="0"/>
        </a:p>
      </dgm:t>
    </dgm:pt>
    <dgm:pt modelId="{C3E52401-5B88-4E24-8E2C-84B157388229}" type="parTrans" cxnId="{DFADE910-1657-4652-9564-240A8013C46C}">
      <dgm:prSet/>
      <dgm:spPr/>
      <dgm:t>
        <a:bodyPr/>
        <a:lstStyle/>
        <a:p>
          <a:endParaRPr lang="zh-CN" altLang="en-US"/>
        </a:p>
      </dgm:t>
    </dgm:pt>
    <dgm:pt modelId="{62822A50-E5E9-49D4-80B7-8B9D74DC67B8}" type="sibTrans" cxnId="{DFADE910-1657-4652-9564-240A8013C46C}">
      <dgm:prSet/>
      <dgm:spPr/>
      <dgm:t>
        <a:bodyPr/>
        <a:lstStyle/>
        <a:p>
          <a:endParaRPr lang="zh-CN" altLang="en-US"/>
        </a:p>
      </dgm:t>
    </dgm:pt>
    <dgm:pt modelId="{3EB55B5D-9134-455D-B738-17B6D6BD8D51}">
      <dgm:prSet phldrT="[文本]"/>
      <dgm:spPr/>
      <dgm:t>
        <a:bodyPr/>
        <a:lstStyle/>
        <a:p>
          <a:r>
            <a:rPr lang="zh-CN" altLang="en-US" dirty="0" smtClean="0"/>
            <a:t>清查</a:t>
          </a:r>
          <a:r>
            <a:rPr lang="zh-CN" dirty="0" smtClean="0"/>
            <a:t>明细表</a:t>
          </a:r>
          <a:endParaRPr lang="zh-CN" altLang="en-US" dirty="0"/>
        </a:p>
      </dgm:t>
    </dgm:pt>
    <dgm:pt modelId="{B939EF70-863D-4CA0-B954-545BCD80B5EA}" type="parTrans" cxnId="{D7233FB3-5DD7-4673-B1D1-756362731AEC}">
      <dgm:prSet/>
      <dgm:spPr/>
      <dgm:t>
        <a:bodyPr/>
        <a:lstStyle/>
        <a:p>
          <a:endParaRPr lang="zh-CN" altLang="en-US"/>
        </a:p>
      </dgm:t>
    </dgm:pt>
    <dgm:pt modelId="{4F5E4F17-1485-43AF-8E13-8E981666E0AE}" type="sibTrans" cxnId="{D7233FB3-5DD7-4673-B1D1-756362731AEC}">
      <dgm:prSet/>
      <dgm:spPr/>
      <dgm:t>
        <a:bodyPr/>
        <a:lstStyle/>
        <a:p>
          <a:endParaRPr lang="zh-CN" altLang="en-US"/>
        </a:p>
      </dgm:t>
    </dgm:pt>
    <dgm:pt modelId="{258DD78E-138B-4C31-B33E-BBD77DA0DC37}">
      <dgm:prSet phldrT="[文本]"/>
      <dgm:spPr/>
      <dgm:t>
        <a:bodyPr/>
        <a:lstStyle/>
        <a:p>
          <a:r>
            <a:rPr lang="zh-CN" dirty="0" smtClean="0"/>
            <a:t>汇总报送</a:t>
          </a:r>
          <a:endParaRPr lang="zh-CN" altLang="en-US" dirty="0"/>
        </a:p>
      </dgm:t>
    </dgm:pt>
    <dgm:pt modelId="{63278A13-2AC4-49E9-A449-87E8BAFE7729}" type="parTrans" cxnId="{10BD05ED-E57C-4741-B07E-67B28CB2C764}">
      <dgm:prSet/>
      <dgm:spPr/>
      <dgm:t>
        <a:bodyPr/>
        <a:lstStyle/>
        <a:p>
          <a:endParaRPr lang="zh-CN" altLang="en-US"/>
        </a:p>
      </dgm:t>
    </dgm:pt>
    <dgm:pt modelId="{6D0853FA-EB67-4F93-B6D1-F82BBA3A9263}" type="sibTrans" cxnId="{10BD05ED-E57C-4741-B07E-67B28CB2C764}">
      <dgm:prSet/>
      <dgm:spPr/>
      <dgm:t>
        <a:bodyPr/>
        <a:lstStyle/>
        <a:p>
          <a:endParaRPr lang="zh-CN" altLang="en-US"/>
        </a:p>
      </dgm:t>
    </dgm:pt>
    <dgm:pt modelId="{3383D6AB-5FAD-4CBF-BDDC-F885C20D5979}">
      <dgm:prSet phldrT="[文本]"/>
      <dgm:spPr/>
      <dgm:t>
        <a:bodyPr/>
        <a:lstStyle/>
        <a:p>
          <a:r>
            <a:rPr lang="zh-CN" dirty="0" smtClean="0"/>
            <a:t>清查报表</a:t>
          </a:r>
          <a:endParaRPr lang="zh-CN" altLang="en-US" dirty="0"/>
        </a:p>
      </dgm:t>
    </dgm:pt>
    <dgm:pt modelId="{AA76CE0B-2FF5-4F8E-A147-E6802F29EFDA}" type="parTrans" cxnId="{874D9FF9-0225-403D-8D1A-B245BABFB081}">
      <dgm:prSet/>
      <dgm:spPr/>
      <dgm:t>
        <a:bodyPr/>
        <a:lstStyle/>
        <a:p>
          <a:endParaRPr lang="zh-CN" altLang="en-US"/>
        </a:p>
      </dgm:t>
    </dgm:pt>
    <dgm:pt modelId="{A0719734-5B3D-481A-81C5-282494D25862}" type="sibTrans" cxnId="{874D9FF9-0225-403D-8D1A-B245BABFB081}">
      <dgm:prSet/>
      <dgm:spPr/>
      <dgm:t>
        <a:bodyPr/>
        <a:lstStyle/>
        <a:p>
          <a:endParaRPr lang="zh-CN" altLang="en-US"/>
        </a:p>
      </dgm:t>
    </dgm:pt>
    <dgm:pt modelId="{38E2F218-FF8D-4D4D-A803-4F56CEDC432F}" type="pres">
      <dgm:prSet presAssocID="{F7985BD4-3EC9-4D83-8CAE-149E58EE603D}" presName="CompostProcess" presStyleCnt="0">
        <dgm:presLayoutVars>
          <dgm:dir/>
          <dgm:resizeHandles val="exact"/>
        </dgm:presLayoutVars>
      </dgm:prSet>
      <dgm:spPr/>
    </dgm:pt>
    <dgm:pt modelId="{45D8970F-188F-40AB-81CD-2445F762EC59}" type="pres">
      <dgm:prSet presAssocID="{F7985BD4-3EC9-4D83-8CAE-149E58EE603D}" presName="arrow" presStyleLbl="bgShp" presStyleIdx="0" presStyleCnt="1" custScaleX="117647"/>
      <dgm:spPr/>
    </dgm:pt>
    <dgm:pt modelId="{8FF1BA76-87E6-434F-BF3D-7EEE93CE912F}" type="pres">
      <dgm:prSet presAssocID="{F7985BD4-3EC9-4D83-8CAE-149E58EE603D}" presName="linearProcess" presStyleCnt="0"/>
      <dgm:spPr/>
    </dgm:pt>
    <dgm:pt modelId="{1CE7FB47-D770-4F08-988D-92DA06A2B654}" type="pres">
      <dgm:prSet presAssocID="{750B39AB-097B-4EF1-B92E-CA4913B89B68}" presName="textNode" presStyleLbl="node1" presStyleIdx="0" presStyleCnt="5">
        <dgm:presLayoutVars>
          <dgm:bulletEnabled val="1"/>
        </dgm:presLayoutVars>
      </dgm:prSet>
      <dgm:spPr/>
      <dgm:t>
        <a:bodyPr/>
        <a:lstStyle/>
        <a:p>
          <a:endParaRPr lang="zh-CN" altLang="en-US"/>
        </a:p>
      </dgm:t>
    </dgm:pt>
    <dgm:pt modelId="{EED61AAB-9305-4504-AA04-AC717B1C25F8}" type="pres">
      <dgm:prSet presAssocID="{FD203EEE-DDB5-4846-9151-15F776B9FC21}" presName="sibTrans" presStyleCnt="0"/>
      <dgm:spPr/>
    </dgm:pt>
    <dgm:pt modelId="{78088D3D-3086-406D-AEF1-787579B84E2A}" type="pres">
      <dgm:prSet presAssocID="{A448869D-4CB3-4D3E-B427-9DD82DFF9651}" presName="textNode" presStyleLbl="node1" presStyleIdx="1" presStyleCnt="5">
        <dgm:presLayoutVars>
          <dgm:bulletEnabled val="1"/>
        </dgm:presLayoutVars>
      </dgm:prSet>
      <dgm:spPr/>
      <dgm:t>
        <a:bodyPr/>
        <a:lstStyle/>
        <a:p>
          <a:endParaRPr lang="zh-CN" altLang="en-US"/>
        </a:p>
      </dgm:t>
    </dgm:pt>
    <dgm:pt modelId="{FF4A34C4-3268-4580-928D-2787CB7FE3A6}" type="pres">
      <dgm:prSet presAssocID="{62822A50-E5E9-49D4-80B7-8B9D74DC67B8}" presName="sibTrans" presStyleCnt="0"/>
      <dgm:spPr/>
    </dgm:pt>
    <dgm:pt modelId="{E45B6E62-CDC7-4AF2-A9AB-562C7E851BA4}" type="pres">
      <dgm:prSet presAssocID="{3EB55B5D-9134-455D-B738-17B6D6BD8D51}" presName="textNode" presStyleLbl="node1" presStyleIdx="2" presStyleCnt="5">
        <dgm:presLayoutVars>
          <dgm:bulletEnabled val="1"/>
        </dgm:presLayoutVars>
      </dgm:prSet>
      <dgm:spPr/>
      <dgm:t>
        <a:bodyPr/>
        <a:lstStyle/>
        <a:p>
          <a:endParaRPr lang="zh-CN" altLang="en-US"/>
        </a:p>
      </dgm:t>
    </dgm:pt>
    <dgm:pt modelId="{9847857A-76B8-48F0-983E-76FFAB7A63C8}" type="pres">
      <dgm:prSet presAssocID="{4F5E4F17-1485-43AF-8E13-8E981666E0AE}" presName="sibTrans" presStyleCnt="0"/>
      <dgm:spPr/>
    </dgm:pt>
    <dgm:pt modelId="{CA535A60-BBF5-44FF-83A0-44125EFC1D14}" type="pres">
      <dgm:prSet presAssocID="{3383D6AB-5FAD-4CBF-BDDC-F885C20D5979}" presName="textNode" presStyleLbl="node1" presStyleIdx="3" presStyleCnt="5">
        <dgm:presLayoutVars>
          <dgm:bulletEnabled val="1"/>
        </dgm:presLayoutVars>
      </dgm:prSet>
      <dgm:spPr/>
      <dgm:t>
        <a:bodyPr/>
        <a:lstStyle/>
        <a:p>
          <a:endParaRPr lang="zh-CN" altLang="en-US"/>
        </a:p>
      </dgm:t>
    </dgm:pt>
    <dgm:pt modelId="{B5D75F78-D0E8-42F8-8E68-6B8ACC5D40CB}" type="pres">
      <dgm:prSet presAssocID="{A0719734-5B3D-481A-81C5-282494D25862}" presName="sibTrans" presStyleCnt="0"/>
      <dgm:spPr/>
    </dgm:pt>
    <dgm:pt modelId="{43F84BA0-AF5D-4430-A31E-C84D274B5DB5}" type="pres">
      <dgm:prSet presAssocID="{258DD78E-138B-4C31-B33E-BBD77DA0DC37}" presName="textNode" presStyleLbl="node1" presStyleIdx="4" presStyleCnt="5">
        <dgm:presLayoutVars>
          <dgm:bulletEnabled val="1"/>
        </dgm:presLayoutVars>
      </dgm:prSet>
      <dgm:spPr/>
      <dgm:t>
        <a:bodyPr/>
        <a:lstStyle/>
        <a:p>
          <a:endParaRPr lang="zh-CN" altLang="en-US"/>
        </a:p>
      </dgm:t>
    </dgm:pt>
  </dgm:ptLst>
  <dgm:cxnLst>
    <dgm:cxn modelId="{AD31CE0D-B37F-4F76-86DD-F76279899D83}" type="presOf" srcId="{F7985BD4-3EC9-4D83-8CAE-149E58EE603D}" destId="{38E2F218-FF8D-4D4D-A803-4F56CEDC432F}" srcOrd="0" destOrd="0" presId="urn:microsoft.com/office/officeart/2005/8/layout/hProcess9"/>
    <dgm:cxn modelId="{DFADE910-1657-4652-9564-240A8013C46C}" srcId="{F7985BD4-3EC9-4D83-8CAE-149E58EE603D}" destId="{A448869D-4CB3-4D3E-B427-9DD82DFF9651}" srcOrd="1" destOrd="0" parTransId="{C3E52401-5B88-4E24-8E2C-84B157388229}" sibTransId="{62822A50-E5E9-49D4-80B7-8B9D74DC67B8}"/>
    <dgm:cxn modelId="{A80CE279-244E-448A-9624-024C4DE99D49}" type="presOf" srcId="{3EB55B5D-9134-455D-B738-17B6D6BD8D51}" destId="{E45B6E62-CDC7-4AF2-A9AB-562C7E851BA4}" srcOrd="0" destOrd="0" presId="urn:microsoft.com/office/officeart/2005/8/layout/hProcess9"/>
    <dgm:cxn modelId="{A33876F9-39CE-438A-B1C4-31C4B30573BA}" type="presOf" srcId="{750B39AB-097B-4EF1-B92E-CA4913B89B68}" destId="{1CE7FB47-D770-4F08-988D-92DA06A2B654}" srcOrd="0" destOrd="0" presId="urn:microsoft.com/office/officeart/2005/8/layout/hProcess9"/>
    <dgm:cxn modelId="{D87FAC44-4A38-44E6-879A-C040E32737D9}" type="presOf" srcId="{3383D6AB-5FAD-4CBF-BDDC-F885C20D5979}" destId="{CA535A60-BBF5-44FF-83A0-44125EFC1D14}" srcOrd="0" destOrd="0" presId="urn:microsoft.com/office/officeart/2005/8/layout/hProcess9"/>
    <dgm:cxn modelId="{874D9FF9-0225-403D-8D1A-B245BABFB081}" srcId="{F7985BD4-3EC9-4D83-8CAE-149E58EE603D}" destId="{3383D6AB-5FAD-4CBF-BDDC-F885C20D5979}" srcOrd="3" destOrd="0" parTransId="{AA76CE0B-2FF5-4F8E-A147-E6802F29EFDA}" sibTransId="{A0719734-5B3D-481A-81C5-282494D25862}"/>
    <dgm:cxn modelId="{D7233FB3-5DD7-4673-B1D1-756362731AEC}" srcId="{F7985BD4-3EC9-4D83-8CAE-149E58EE603D}" destId="{3EB55B5D-9134-455D-B738-17B6D6BD8D51}" srcOrd="2" destOrd="0" parTransId="{B939EF70-863D-4CA0-B954-545BCD80B5EA}" sibTransId="{4F5E4F17-1485-43AF-8E13-8E981666E0AE}"/>
    <dgm:cxn modelId="{44ACFA85-A0A0-44D2-A1BC-ED9C8F316732}" type="presOf" srcId="{A448869D-4CB3-4D3E-B427-9DD82DFF9651}" destId="{78088D3D-3086-406D-AEF1-787579B84E2A}" srcOrd="0" destOrd="0" presId="urn:microsoft.com/office/officeart/2005/8/layout/hProcess9"/>
    <dgm:cxn modelId="{10BD05ED-E57C-4741-B07E-67B28CB2C764}" srcId="{F7985BD4-3EC9-4D83-8CAE-149E58EE603D}" destId="{258DD78E-138B-4C31-B33E-BBD77DA0DC37}" srcOrd="4" destOrd="0" parTransId="{63278A13-2AC4-49E9-A449-87E8BAFE7729}" sibTransId="{6D0853FA-EB67-4F93-B6D1-F82BBA3A9263}"/>
    <dgm:cxn modelId="{6B74674D-F72E-402F-966A-243256C6BA7B}" srcId="{F7985BD4-3EC9-4D83-8CAE-149E58EE603D}" destId="{750B39AB-097B-4EF1-B92E-CA4913B89B68}" srcOrd="0" destOrd="0" parTransId="{6B7ECB0D-0CEB-4798-81C6-9811BC2AF017}" sibTransId="{FD203EEE-DDB5-4846-9151-15F776B9FC21}"/>
    <dgm:cxn modelId="{E8CA1DCA-DFEB-41E6-B545-824BD8D01EA3}" type="presOf" srcId="{258DD78E-138B-4C31-B33E-BBD77DA0DC37}" destId="{43F84BA0-AF5D-4430-A31E-C84D274B5DB5}" srcOrd="0" destOrd="0" presId="urn:microsoft.com/office/officeart/2005/8/layout/hProcess9"/>
    <dgm:cxn modelId="{5BEEAE45-99AD-4893-A6E4-726CB73FC7AE}" type="presParOf" srcId="{38E2F218-FF8D-4D4D-A803-4F56CEDC432F}" destId="{45D8970F-188F-40AB-81CD-2445F762EC59}" srcOrd="0" destOrd="0" presId="urn:microsoft.com/office/officeart/2005/8/layout/hProcess9"/>
    <dgm:cxn modelId="{5EF7FCFF-B2D8-4239-854F-D793A861DC8C}" type="presParOf" srcId="{38E2F218-FF8D-4D4D-A803-4F56CEDC432F}" destId="{8FF1BA76-87E6-434F-BF3D-7EEE93CE912F}" srcOrd="1" destOrd="0" presId="urn:microsoft.com/office/officeart/2005/8/layout/hProcess9"/>
    <dgm:cxn modelId="{3E7DE816-1989-48BE-B0B5-373C8B0619C4}" type="presParOf" srcId="{8FF1BA76-87E6-434F-BF3D-7EEE93CE912F}" destId="{1CE7FB47-D770-4F08-988D-92DA06A2B654}" srcOrd="0" destOrd="0" presId="urn:microsoft.com/office/officeart/2005/8/layout/hProcess9"/>
    <dgm:cxn modelId="{50755DDB-9190-439B-B144-E50B7D2B9EB7}" type="presParOf" srcId="{8FF1BA76-87E6-434F-BF3D-7EEE93CE912F}" destId="{EED61AAB-9305-4504-AA04-AC717B1C25F8}" srcOrd="1" destOrd="0" presId="urn:microsoft.com/office/officeart/2005/8/layout/hProcess9"/>
    <dgm:cxn modelId="{884A1108-A719-427C-A38E-6622B2A4FB64}" type="presParOf" srcId="{8FF1BA76-87E6-434F-BF3D-7EEE93CE912F}" destId="{78088D3D-3086-406D-AEF1-787579B84E2A}" srcOrd="2" destOrd="0" presId="urn:microsoft.com/office/officeart/2005/8/layout/hProcess9"/>
    <dgm:cxn modelId="{BCB57858-6C76-404C-A8F6-20DFA5C7435E}" type="presParOf" srcId="{8FF1BA76-87E6-434F-BF3D-7EEE93CE912F}" destId="{FF4A34C4-3268-4580-928D-2787CB7FE3A6}" srcOrd="3" destOrd="0" presId="urn:microsoft.com/office/officeart/2005/8/layout/hProcess9"/>
    <dgm:cxn modelId="{0702D700-B3E5-48F7-9D5B-827F8172ABD1}" type="presParOf" srcId="{8FF1BA76-87E6-434F-BF3D-7EEE93CE912F}" destId="{E45B6E62-CDC7-4AF2-A9AB-562C7E851BA4}" srcOrd="4" destOrd="0" presId="urn:microsoft.com/office/officeart/2005/8/layout/hProcess9"/>
    <dgm:cxn modelId="{3697046E-14D8-41FD-BD23-A994127DA5A9}" type="presParOf" srcId="{8FF1BA76-87E6-434F-BF3D-7EEE93CE912F}" destId="{9847857A-76B8-48F0-983E-76FFAB7A63C8}" srcOrd="5" destOrd="0" presId="urn:microsoft.com/office/officeart/2005/8/layout/hProcess9"/>
    <dgm:cxn modelId="{599E52FA-9930-4BE5-8F8A-2C47BA03C8F7}" type="presParOf" srcId="{8FF1BA76-87E6-434F-BF3D-7EEE93CE912F}" destId="{CA535A60-BBF5-44FF-83A0-44125EFC1D14}" srcOrd="6" destOrd="0" presId="urn:microsoft.com/office/officeart/2005/8/layout/hProcess9"/>
    <dgm:cxn modelId="{FB0E17B7-29E9-467F-B4F0-D183D401D059}" type="presParOf" srcId="{8FF1BA76-87E6-434F-BF3D-7EEE93CE912F}" destId="{B5D75F78-D0E8-42F8-8E68-6B8ACC5D40CB}" srcOrd="7" destOrd="0" presId="urn:microsoft.com/office/officeart/2005/8/layout/hProcess9"/>
    <dgm:cxn modelId="{44D1C62D-840F-489A-B046-2910CFC1D0C3}" type="presParOf" srcId="{8FF1BA76-87E6-434F-BF3D-7EEE93CE912F}" destId="{43F84BA0-AF5D-4430-A31E-C84D274B5DB5}" srcOrd="8"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00C0D4-5C49-458B-87F4-3BF87CB3F90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A6467180-581B-42D6-B975-BB092BE54C72}">
      <dgm:prSet phldrT="[文本]" custT="1"/>
      <dgm:spPr/>
      <dgm:t>
        <a:bodyPr/>
        <a:lstStyle/>
        <a:p>
          <a:r>
            <a:rPr lang="zh-CN" altLang="en-US" sz="3200" b="1" dirty="0" smtClean="0"/>
            <a:t>具体步骤</a:t>
          </a:r>
          <a:endParaRPr lang="zh-CN" altLang="en-US" sz="3200" b="1" dirty="0"/>
        </a:p>
      </dgm:t>
    </dgm:pt>
    <dgm:pt modelId="{611BDAA6-EB43-472B-A60C-F07407859AAC}" type="parTrans" cxnId="{F7336415-1D16-437C-BF89-40F664C93E3E}">
      <dgm:prSet/>
      <dgm:spPr/>
      <dgm:t>
        <a:bodyPr/>
        <a:lstStyle/>
        <a:p>
          <a:endParaRPr lang="zh-CN" altLang="en-US" b="1"/>
        </a:p>
      </dgm:t>
    </dgm:pt>
    <dgm:pt modelId="{B3A3B2A6-972D-4FF4-BE2C-C2CF65AE62E8}" type="sibTrans" cxnId="{F7336415-1D16-437C-BF89-40F664C93E3E}">
      <dgm:prSet/>
      <dgm:spPr/>
      <dgm:t>
        <a:bodyPr/>
        <a:lstStyle/>
        <a:p>
          <a:endParaRPr lang="zh-CN" altLang="en-US" b="1"/>
        </a:p>
      </dgm:t>
    </dgm:pt>
    <dgm:pt modelId="{975DD1FB-3CC6-401A-91E4-58184FE8802D}">
      <dgm:prSet/>
      <dgm:spPr/>
      <dgm:t>
        <a:bodyPr/>
        <a:lstStyle/>
        <a:p>
          <a:r>
            <a:rPr lang="zh-CN" altLang="en-US" b="1" dirty="0" smtClean="0"/>
            <a:t>各单位填报</a:t>
          </a:r>
          <a:r>
            <a:rPr lang="zh-CN" b="1" dirty="0" smtClean="0"/>
            <a:t>固定资产盘点单。录入资产清查明细表，其中固定资产损益清查明细表、无形资产损益清查明细表</a:t>
          </a:r>
          <a:r>
            <a:rPr lang="zh-CN" b="1" smtClean="0"/>
            <a:t>由固定资产</a:t>
          </a:r>
          <a:r>
            <a:rPr lang="zh-CN" b="1" dirty="0" smtClean="0"/>
            <a:t>盘点单自动生成。录入清查报表，其中部分报表由单位手工录入，部分由清查明细表自动生成。</a:t>
          </a:r>
          <a:r>
            <a:rPr lang="zh-CN" altLang="en-US" b="1" dirty="0" smtClean="0"/>
            <a:t>清查汇总表全部自动生成。</a:t>
          </a:r>
          <a:endParaRPr lang="zh-CN" altLang="en-US" b="1" dirty="0"/>
        </a:p>
      </dgm:t>
    </dgm:pt>
    <dgm:pt modelId="{B101558E-6F88-4D43-B239-EC298AAD0BDD}" type="parTrans" cxnId="{DE373DFA-FF37-45B6-89E8-34771DC089EA}">
      <dgm:prSet/>
      <dgm:spPr/>
      <dgm:t>
        <a:bodyPr/>
        <a:lstStyle/>
        <a:p>
          <a:endParaRPr lang="zh-CN" altLang="en-US" b="1"/>
        </a:p>
      </dgm:t>
    </dgm:pt>
    <dgm:pt modelId="{797D8D21-CCA0-47E7-A197-D3C480E2A018}" type="sibTrans" cxnId="{DE373DFA-FF37-45B6-89E8-34771DC089EA}">
      <dgm:prSet/>
      <dgm:spPr/>
      <dgm:t>
        <a:bodyPr/>
        <a:lstStyle/>
        <a:p>
          <a:endParaRPr lang="zh-CN" altLang="en-US" b="1"/>
        </a:p>
      </dgm:t>
    </dgm:pt>
    <dgm:pt modelId="{10DA7D87-F63E-4A95-BDD8-AA95DD494228}" type="pres">
      <dgm:prSet presAssocID="{5B00C0D4-5C49-458B-87F4-3BF87CB3F901}" presName="Name0" presStyleCnt="0">
        <dgm:presLayoutVars>
          <dgm:dir/>
          <dgm:animLvl val="lvl"/>
          <dgm:resizeHandles val="exact"/>
        </dgm:presLayoutVars>
      </dgm:prSet>
      <dgm:spPr/>
      <dgm:t>
        <a:bodyPr/>
        <a:lstStyle/>
        <a:p>
          <a:endParaRPr lang="zh-CN" altLang="en-US"/>
        </a:p>
      </dgm:t>
    </dgm:pt>
    <dgm:pt modelId="{37CA3420-27AA-418E-BE60-E663A39278FA}" type="pres">
      <dgm:prSet presAssocID="{A6467180-581B-42D6-B975-BB092BE54C72}" presName="composite" presStyleCnt="0"/>
      <dgm:spPr/>
    </dgm:pt>
    <dgm:pt modelId="{6D7C7544-8839-4D5D-A2DD-B584E85EFC4B}" type="pres">
      <dgm:prSet presAssocID="{A6467180-581B-42D6-B975-BB092BE54C72}" presName="parTx" presStyleLbl="alignNode1" presStyleIdx="0" presStyleCnt="1">
        <dgm:presLayoutVars>
          <dgm:chMax val="0"/>
          <dgm:chPref val="0"/>
          <dgm:bulletEnabled val="1"/>
        </dgm:presLayoutVars>
      </dgm:prSet>
      <dgm:spPr/>
      <dgm:t>
        <a:bodyPr/>
        <a:lstStyle/>
        <a:p>
          <a:endParaRPr lang="zh-CN" altLang="en-US"/>
        </a:p>
      </dgm:t>
    </dgm:pt>
    <dgm:pt modelId="{21747293-1427-4210-9556-9683192EF5EB}" type="pres">
      <dgm:prSet presAssocID="{A6467180-581B-42D6-B975-BB092BE54C72}" presName="desTx" presStyleLbl="alignAccFollowNode1" presStyleIdx="0" presStyleCnt="1" custLinFactNeighborX="-391" custLinFactNeighborY="-3488">
        <dgm:presLayoutVars>
          <dgm:bulletEnabled val="1"/>
        </dgm:presLayoutVars>
      </dgm:prSet>
      <dgm:spPr/>
      <dgm:t>
        <a:bodyPr/>
        <a:lstStyle/>
        <a:p>
          <a:endParaRPr lang="zh-CN" altLang="en-US"/>
        </a:p>
      </dgm:t>
    </dgm:pt>
  </dgm:ptLst>
  <dgm:cxnLst>
    <dgm:cxn modelId="{DE373DFA-FF37-45B6-89E8-34771DC089EA}" srcId="{A6467180-581B-42D6-B975-BB092BE54C72}" destId="{975DD1FB-3CC6-401A-91E4-58184FE8802D}" srcOrd="0" destOrd="0" parTransId="{B101558E-6F88-4D43-B239-EC298AAD0BDD}" sibTransId="{797D8D21-CCA0-47E7-A197-D3C480E2A018}"/>
    <dgm:cxn modelId="{F7336415-1D16-437C-BF89-40F664C93E3E}" srcId="{5B00C0D4-5C49-458B-87F4-3BF87CB3F901}" destId="{A6467180-581B-42D6-B975-BB092BE54C72}" srcOrd="0" destOrd="0" parTransId="{611BDAA6-EB43-472B-A60C-F07407859AAC}" sibTransId="{B3A3B2A6-972D-4FF4-BE2C-C2CF65AE62E8}"/>
    <dgm:cxn modelId="{A4EB5B69-7C84-4FD3-A2CF-51632646AC5F}" type="presOf" srcId="{A6467180-581B-42D6-B975-BB092BE54C72}" destId="{6D7C7544-8839-4D5D-A2DD-B584E85EFC4B}" srcOrd="0" destOrd="0" presId="urn:microsoft.com/office/officeart/2005/8/layout/hList1"/>
    <dgm:cxn modelId="{7EC27ECD-C970-43AF-AF36-12B569D2E15C}" type="presOf" srcId="{5B00C0D4-5C49-458B-87F4-3BF87CB3F901}" destId="{10DA7D87-F63E-4A95-BDD8-AA95DD494228}" srcOrd="0" destOrd="0" presId="urn:microsoft.com/office/officeart/2005/8/layout/hList1"/>
    <dgm:cxn modelId="{9FE89B3A-3414-4D81-AE63-8E1A008F6B18}" type="presOf" srcId="{975DD1FB-3CC6-401A-91E4-58184FE8802D}" destId="{21747293-1427-4210-9556-9683192EF5EB}" srcOrd="0" destOrd="0" presId="urn:microsoft.com/office/officeart/2005/8/layout/hList1"/>
    <dgm:cxn modelId="{A6624222-C770-47CC-82E7-D940926BBF4B}" type="presParOf" srcId="{10DA7D87-F63E-4A95-BDD8-AA95DD494228}" destId="{37CA3420-27AA-418E-BE60-E663A39278FA}" srcOrd="0" destOrd="0" presId="urn:microsoft.com/office/officeart/2005/8/layout/hList1"/>
    <dgm:cxn modelId="{0F23DFE3-EB62-47E7-97CD-96DB420B4C92}" type="presParOf" srcId="{37CA3420-27AA-418E-BE60-E663A39278FA}" destId="{6D7C7544-8839-4D5D-A2DD-B584E85EFC4B}" srcOrd="0" destOrd="0" presId="urn:microsoft.com/office/officeart/2005/8/layout/hList1"/>
    <dgm:cxn modelId="{B91CA768-CB1A-44DE-832D-339A5DA1C626}" type="presParOf" srcId="{37CA3420-27AA-418E-BE60-E663A39278FA}" destId="{21747293-1427-4210-9556-9683192EF5EB}"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630C21-E26E-4931-BC48-128E9DE5A7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68BCA5E-DBE5-4A62-90F0-159E471C9E9B}">
      <dgm:prSet phldrT="[文本]" custT="1"/>
      <dgm:spPr/>
      <dgm:t>
        <a:bodyPr/>
        <a:lstStyle/>
        <a:p>
          <a:r>
            <a:rPr lang="zh-CN" altLang="en-US" sz="3200" b="1" dirty="0" smtClean="0"/>
            <a:t>准备工作</a:t>
          </a:r>
          <a:endParaRPr lang="zh-CN" altLang="en-US" sz="3200" b="1" dirty="0"/>
        </a:p>
      </dgm:t>
    </dgm:pt>
    <dgm:pt modelId="{708F995A-564C-4332-87C8-854B7CE55FEB}" type="parTrans" cxnId="{070DC24D-C339-4AF4-8D40-5A04EE0F793D}">
      <dgm:prSet/>
      <dgm:spPr/>
      <dgm:t>
        <a:bodyPr/>
        <a:lstStyle/>
        <a:p>
          <a:endParaRPr lang="zh-CN" altLang="en-US" b="1"/>
        </a:p>
      </dgm:t>
    </dgm:pt>
    <dgm:pt modelId="{88D3D431-0C1E-4ED5-9C41-5A730403D977}" type="sibTrans" cxnId="{070DC24D-C339-4AF4-8D40-5A04EE0F793D}">
      <dgm:prSet/>
      <dgm:spPr/>
      <dgm:t>
        <a:bodyPr/>
        <a:lstStyle/>
        <a:p>
          <a:endParaRPr lang="zh-CN" altLang="en-US" b="1"/>
        </a:p>
      </dgm:t>
    </dgm:pt>
    <dgm:pt modelId="{77AB10AD-25DA-45FD-A3A7-A687AB3EC69F}">
      <dgm:prSet/>
      <dgm:spPr/>
      <dgm:t>
        <a:bodyPr/>
        <a:lstStyle/>
        <a:p>
          <a:r>
            <a:rPr lang="zh-CN" b="1" smtClean="0"/>
            <a:t>各单位要加强资产财务核算、资产台账登记等基础性工作，全面清理登记资产情况，完善卡片数据，确保卡实相符、账卡相符、账账相符。</a:t>
          </a:r>
          <a:endParaRPr lang="zh-CN" altLang="en-US" b="1"/>
        </a:p>
      </dgm:t>
    </dgm:pt>
    <dgm:pt modelId="{86FEE537-6A62-417C-9A2D-5EF8683239BE}" type="parTrans" cxnId="{409297EC-FA1E-4A6B-809E-C078C04D8E0B}">
      <dgm:prSet/>
      <dgm:spPr/>
      <dgm:t>
        <a:bodyPr/>
        <a:lstStyle/>
        <a:p>
          <a:endParaRPr lang="zh-CN" altLang="en-US" b="1"/>
        </a:p>
      </dgm:t>
    </dgm:pt>
    <dgm:pt modelId="{B2F4CEED-C256-4AB8-BD89-51D01981A7D8}" type="sibTrans" cxnId="{409297EC-FA1E-4A6B-809E-C078C04D8E0B}">
      <dgm:prSet/>
      <dgm:spPr/>
      <dgm:t>
        <a:bodyPr/>
        <a:lstStyle/>
        <a:p>
          <a:endParaRPr lang="zh-CN" altLang="en-US" b="1"/>
        </a:p>
      </dgm:t>
    </dgm:pt>
    <dgm:pt modelId="{5258164A-5D53-410D-8562-D1CD32F97610}">
      <dgm:prSet/>
      <dgm:spPr/>
      <dgm:t>
        <a:bodyPr/>
        <a:lstStyle/>
        <a:p>
          <a:r>
            <a:rPr lang="zh-CN" b="1" smtClean="0"/>
            <a:t>资产报表数据应当真实、准确、完整，表内数据之间、表与表之间、资产清查数据与财务决算数据之间应当相互衔接。</a:t>
          </a:r>
          <a:endParaRPr lang="zh-CN" b="1"/>
        </a:p>
      </dgm:t>
    </dgm:pt>
    <dgm:pt modelId="{C0350E50-8183-4D17-A1EF-185E3B5634E0}" type="parTrans" cxnId="{E375872D-7858-4163-ADE3-25C1C806BA5E}">
      <dgm:prSet/>
      <dgm:spPr/>
      <dgm:t>
        <a:bodyPr/>
        <a:lstStyle/>
        <a:p>
          <a:endParaRPr lang="zh-CN" altLang="en-US" b="1"/>
        </a:p>
      </dgm:t>
    </dgm:pt>
    <dgm:pt modelId="{D32504FD-4E7F-4B3D-ADE7-B32B22BBB394}" type="sibTrans" cxnId="{E375872D-7858-4163-ADE3-25C1C806BA5E}">
      <dgm:prSet/>
      <dgm:spPr/>
      <dgm:t>
        <a:bodyPr/>
        <a:lstStyle/>
        <a:p>
          <a:endParaRPr lang="zh-CN" altLang="en-US" b="1"/>
        </a:p>
      </dgm:t>
    </dgm:pt>
    <dgm:pt modelId="{68841152-EE98-4159-A1A3-B488DCFCE955}">
      <dgm:prSet/>
      <dgm:spPr/>
      <dgm:t>
        <a:bodyPr/>
        <a:lstStyle/>
        <a:p>
          <a:r>
            <a:rPr lang="zh-CN" b="1" smtClean="0"/>
            <a:t>应当结合编报年度决算有关工作，对各项资产进行清查盘点，对于存在财务会计差错的，应根据有关财务会计制度调整账面数后，如实填报。</a:t>
          </a:r>
          <a:endParaRPr lang="zh-CN" altLang="en-US" b="1"/>
        </a:p>
      </dgm:t>
    </dgm:pt>
    <dgm:pt modelId="{2ADD0A56-1768-4DE4-923D-4C5B32A1B364}" type="parTrans" cxnId="{A6711348-346E-4992-BB09-5AF0544AE84A}">
      <dgm:prSet/>
      <dgm:spPr/>
      <dgm:t>
        <a:bodyPr/>
        <a:lstStyle/>
        <a:p>
          <a:endParaRPr lang="zh-CN" altLang="en-US" b="1"/>
        </a:p>
      </dgm:t>
    </dgm:pt>
    <dgm:pt modelId="{FEA1289E-7239-47A8-B261-60BD3C57BE25}" type="sibTrans" cxnId="{A6711348-346E-4992-BB09-5AF0544AE84A}">
      <dgm:prSet/>
      <dgm:spPr/>
      <dgm:t>
        <a:bodyPr/>
        <a:lstStyle/>
        <a:p>
          <a:endParaRPr lang="zh-CN" altLang="en-US" b="1"/>
        </a:p>
      </dgm:t>
    </dgm:pt>
    <dgm:pt modelId="{8480CF94-A7AD-41E7-AE60-11374050699A}" type="pres">
      <dgm:prSet presAssocID="{12630C21-E26E-4931-BC48-128E9DE5A7F4}" presName="Name0" presStyleCnt="0">
        <dgm:presLayoutVars>
          <dgm:dir/>
          <dgm:animLvl val="lvl"/>
          <dgm:resizeHandles val="exact"/>
        </dgm:presLayoutVars>
      </dgm:prSet>
      <dgm:spPr/>
      <dgm:t>
        <a:bodyPr/>
        <a:lstStyle/>
        <a:p>
          <a:endParaRPr lang="zh-CN" altLang="en-US"/>
        </a:p>
      </dgm:t>
    </dgm:pt>
    <dgm:pt modelId="{141C33F3-7170-4C74-AF1E-BE7625BA346C}" type="pres">
      <dgm:prSet presAssocID="{668BCA5E-DBE5-4A62-90F0-159E471C9E9B}" presName="composite" presStyleCnt="0"/>
      <dgm:spPr/>
    </dgm:pt>
    <dgm:pt modelId="{3FAF3199-B9B8-4172-881E-7040E3DB951E}" type="pres">
      <dgm:prSet presAssocID="{668BCA5E-DBE5-4A62-90F0-159E471C9E9B}" presName="parTx" presStyleLbl="alignNode1" presStyleIdx="0" presStyleCnt="1">
        <dgm:presLayoutVars>
          <dgm:chMax val="0"/>
          <dgm:chPref val="0"/>
          <dgm:bulletEnabled val="1"/>
        </dgm:presLayoutVars>
      </dgm:prSet>
      <dgm:spPr/>
      <dgm:t>
        <a:bodyPr/>
        <a:lstStyle/>
        <a:p>
          <a:endParaRPr lang="zh-CN" altLang="en-US"/>
        </a:p>
      </dgm:t>
    </dgm:pt>
    <dgm:pt modelId="{BBABDFE9-9668-44BB-A3B4-8CD10E12A267}" type="pres">
      <dgm:prSet presAssocID="{668BCA5E-DBE5-4A62-90F0-159E471C9E9B}" presName="desTx" presStyleLbl="alignAccFollowNode1" presStyleIdx="0" presStyleCnt="1">
        <dgm:presLayoutVars>
          <dgm:bulletEnabled val="1"/>
        </dgm:presLayoutVars>
      </dgm:prSet>
      <dgm:spPr/>
      <dgm:t>
        <a:bodyPr/>
        <a:lstStyle/>
        <a:p>
          <a:endParaRPr lang="zh-CN" altLang="en-US"/>
        </a:p>
      </dgm:t>
    </dgm:pt>
  </dgm:ptLst>
  <dgm:cxnLst>
    <dgm:cxn modelId="{4AFB2210-92D6-4CFF-952F-772ECF7C6ED6}" type="presOf" srcId="{12630C21-E26E-4931-BC48-128E9DE5A7F4}" destId="{8480CF94-A7AD-41E7-AE60-11374050699A}" srcOrd="0" destOrd="0" presId="urn:microsoft.com/office/officeart/2005/8/layout/hList1"/>
    <dgm:cxn modelId="{519DD642-1CA8-4F47-89B1-8C7AC2DDEBDD}" type="presOf" srcId="{77AB10AD-25DA-45FD-A3A7-A687AB3EC69F}" destId="{BBABDFE9-9668-44BB-A3B4-8CD10E12A267}" srcOrd="0" destOrd="0" presId="urn:microsoft.com/office/officeart/2005/8/layout/hList1"/>
    <dgm:cxn modelId="{A6711348-346E-4992-BB09-5AF0544AE84A}" srcId="{668BCA5E-DBE5-4A62-90F0-159E471C9E9B}" destId="{68841152-EE98-4159-A1A3-B488DCFCE955}" srcOrd="2" destOrd="0" parTransId="{2ADD0A56-1768-4DE4-923D-4C5B32A1B364}" sibTransId="{FEA1289E-7239-47A8-B261-60BD3C57BE25}"/>
    <dgm:cxn modelId="{70431078-8EDA-4860-BB6C-051FE246E92F}" type="presOf" srcId="{5258164A-5D53-410D-8562-D1CD32F97610}" destId="{BBABDFE9-9668-44BB-A3B4-8CD10E12A267}" srcOrd="0" destOrd="1" presId="urn:microsoft.com/office/officeart/2005/8/layout/hList1"/>
    <dgm:cxn modelId="{E375872D-7858-4163-ADE3-25C1C806BA5E}" srcId="{668BCA5E-DBE5-4A62-90F0-159E471C9E9B}" destId="{5258164A-5D53-410D-8562-D1CD32F97610}" srcOrd="1" destOrd="0" parTransId="{C0350E50-8183-4D17-A1EF-185E3B5634E0}" sibTransId="{D32504FD-4E7F-4B3D-ADE7-B32B22BBB394}"/>
    <dgm:cxn modelId="{575C885B-EDCB-4B76-AD7D-89E2F02A35BD}" type="presOf" srcId="{668BCA5E-DBE5-4A62-90F0-159E471C9E9B}" destId="{3FAF3199-B9B8-4172-881E-7040E3DB951E}" srcOrd="0" destOrd="0" presId="urn:microsoft.com/office/officeart/2005/8/layout/hList1"/>
    <dgm:cxn modelId="{070DC24D-C339-4AF4-8D40-5A04EE0F793D}" srcId="{12630C21-E26E-4931-BC48-128E9DE5A7F4}" destId="{668BCA5E-DBE5-4A62-90F0-159E471C9E9B}" srcOrd="0" destOrd="0" parTransId="{708F995A-564C-4332-87C8-854B7CE55FEB}" sibTransId="{88D3D431-0C1E-4ED5-9C41-5A730403D977}"/>
    <dgm:cxn modelId="{33766275-CC87-4277-83AB-E125CA0B0D19}" type="presOf" srcId="{68841152-EE98-4159-A1A3-B488DCFCE955}" destId="{BBABDFE9-9668-44BB-A3B4-8CD10E12A267}" srcOrd="0" destOrd="2" presId="urn:microsoft.com/office/officeart/2005/8/layout/hList1"/>
    <dgm:cxn modelId="{409297EC-FA1E-4A6B-809E-C078C04D8E0B}" srcId="{668BCA5E-DBE5-4A62-90F0-159E471C9E9B}" destId="{77AB10AD-25DA-45FD-A3A7-A687AB3EC69F}" srcOrd="0" destOrd="0" parTransId="{86FEE537-6A62-417C-9A2D-5EF8683239BE}" sibTransId="{B2F4CEED-C256-4AB8-BD89-51D01981A7D8}"/>
    <dgm:cxn modelId="{014FB6DA-32A1-41D8-A1D3-D530DAE90A6F}" type="presParOf" srcId="{8480CF94-A7AD-41E7-AE60-11374050699A}" destId="{141C33F3-7170-4C74-AF1E-BE7625BA346C}" srcOrd="0" destOrd="0" presId="urn:microsoft.com/office/officeart/2005/8/layout/hList1"/>
    <dgm:cxn modelId="{4EE01467-2D95-4E4E-B541-309DEB3586EB}" type="presParOf" srcId="{141C33F3-7170-4C74-AF1E-BE7625BA346C}" destId="{3FAF3199-B9B8-4172-881E-7040E3DB951E}" srcOrd="0" destOrd="0" presId="urn:microsoft.com/office/officeart/2005/8/layout/hList1"/>
    <dgm:cxn modelId="{410103A0-EBE3-4F19-B446-FD0EA9715C02}" type="presParOf" srcId="{141C33F3-7170-4C74-AF1E-BE7625BA346C}" destId="{BBABDFE9-9668-44BB-A3B4-8CD10E12A26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630C21-E26E-4931-BC48-128E9DE5A7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68BCA5E-DBE5-4A62-90F0-159E471C9E9B}">
      <dgm:prSet phldrT="[文本]" custT="1"/>
      <dgm:spPr/>
      <dgm:t>
        <a:bodyPr/>
        <a:lstStyle/>
        <a:p>
          <a:pPr>
            <a:lnSpc>
              <a:spcPct val="100000"/>
            </a:lnSpc>
            <a:spcAft>
              <a:spcPts val="0"/>
            </a:spcAft>
          </a:pPr>
          <a:r>
            <a:rPr lang="zh-CN" altLang="en-US" sz="3200" b="1" dirty="0" smtClean="0"/>
            <a:t>盘点单</a:t>
          </a:r>
          <a:endParaRPr lang="zh-CN" altLang="en-US" sz="3200" b="1" dirty="0"/>
        </a:p>
      </dgm:t>
    </dgm:pt>
    <dgm:pt modelId="{708F995A-564C-4332-87C8-854B7CE55FEB}" type="parTrans" cxnId="{070DC24D-C339-4AF4-8D40-5A04EE0F793D}">
      <dgm:prSet/>
      <dgm:spPr/>
      <dgm:t>
        <a:bodyPr/>
        <a:lstStyle/>
        <a:p>
          <a:endParaRPr lang="zh-CN" altLang="en-US" b="1"/>
        </a:p>
      </dgm:t>
    </dgm:pt>
    <dgm:pt modelId="{88D3D431-0C1E-4ED5-9C41-5A730403D977}" type="sibTrans" cxnId="{070DC24D-C339-4AF4-8D40-5A04EE0F793D}">
      <dgm:prSet/>
      <dgm:spPr/>
      <dgm:t>
        <a:bodyPr/>
        <a:lstStyle/>
        <a:p>
          <a:endParaRPr lang="zh-CN" altLang="en-US" b="1"/>
        </a:p>
      </dgm:t>
    </dgm:pt>
    <dgm:pt modelId="{77AB10AD-25DA-45FD-A3A7-A687AB3EC69F}">
      <dgm:prSet/>
      <dgm:spPr>
        <a:blipFill rotWithShape="0">
          <a:blip xmlns:r="http://schemas.openxmlformats.org/officeDocument/2006/relationships" r:embed="rId1"/>
          <a:stretch>
            <a:fillRect/>
          </a:stretch>
        </a:blipFill>
      </dgm:spPr>
      <dgm:t>
        <a:bodyPr/>
        <a:lstStyle/>
        <a:p>
          <a:pPr algn="ctr"/>
          <a:endParaRPr lang="zh-CN" altLang="en-US" b="1" dirty="0"/>
        </a:p>
      </dgm:t>
    </dgm:pt>
    <dgm:pt modelId="{86FEE537-6A62-417C-9A2D-5EF8683239BE}" type="parTrans" cxnId="{409297EC-FA1E-4A6B-809E-C078C04D8E0B}">
      <dgm:prSet/>
      <dgm:spPr/>
      <dgm:t>
        <a:bodyPr/>
        <a:lstStyle/>
        <a:p>
          <a:endParaRPr lang="zh-CN" altLang="en-US" b="1"/>
        </a:p>
      </dgm:t>
    </dgm:pt>
    <dgm:pt modelId="{B2F4CEED-C256-4AB8-BD89-51D01981A7D8}" type="sibTrans" cxnId="{409297EC-FA1E-4A6B-809E-C078C04D8E0B}">
      <dgm:prSet/>
      <dgm:spPr/>
      <dgm:t>
        <a:bodyPr/>
        <a:lstStyle/>
        <a:p>
          <a:endParaRPr lang="zh-CN" altLang="en-US" b="1"/>
        </a:p>
      </dgm:t>
    </dgm:pt>
    <dgm:pt modelId="{8480CF94-A7AD-41E7-AE60-11374050699A}" type="pres">
      <dgm:prSet presAssocID="{12630C21-E26E-4931-BC48-128E9DE5A7F4}" presName="Name0" presStyleCnt="0">
        <dgm:presLayoutVars>
          <dgm:dir/>
          <dgm:animLvl val="lvl"/>
          <dgm:resizeHandles val="exact"/>
        </dgm:presLayoutVars>
      </dgm:prSet>
      <dgm:spPr/>
      <dgm:t>
        <a:bodyPr/>
        <a:lstStyle/>
        <a:p>
          <a:endParaRPr lang="zh-CN" altLang="en-US"/>
        </a:p>
      </dgm:t>
    </dgm:pt>
    <dgm:pt modelId="{141C33F3-7170-4C74-AF1E-BE7625BA346C}" type="pres">
      <dgm:prSet presAssocID="{668BCA5E-DBE5-4A62-90F0-159E471C9E9B}" presName="composite" presStyleCnt="0"/>
      <dgm:spPr/>
    </dgm:pt>
    <dgm:pt modelId="{3FAF3199-B9B8-4172-881E-7040E3DB951E}" type="pres">
      <dgm:prSet presAssocID="{668BCA5E-DBE5-4A62-90F0-159E471C9E9B}" presName="parTx" presStyleLbl="alignNode1" presStyleIdx="0" presStyleCnt="1" custScaleY="100000">
        <dgm:presLayoutVars>
          <dgm:chMax val="0"/>
          <dgm:chPref val="0"/>
          <dgm:bulletEnabled val="1"/>
        </dgm:presLayoutVars>
      </dgm:prSet>
      <dgm:spPr/>
      <dgm:t>
        <a:bodyPr/>
        <a:lstStyle/>
        <a:p>
          <a:endParaRPr lang="zh-CN" altLang="en-US"/>
        </a:p>
      </dgm:t>
    </dgm:pt>
    <dgm:pt modelId="{BBABDFE9-9668-44BB-A3B4-8CD10E12A267}" type="pres">
      <dgm:prSet presAssocID="{668BCA5E-DBE5-4A62-90F0-159E471C9E9B}" presName="desTx" presStyleLbl="alignAccFollowNode1" presStyleIdx="0" presStyleCnt="1" custScaleY="138352" custLinFactNeighborX="990" custLinFactNeighborY="-2163">
        <dgm:presLayoutVars>
          <dgm:bulletEnabled val="1"/>
        </dgm:presLayoutVars>
      </dgm:prSet>
      <dgm:spPr/>
      <dgm:t>
        <a:bodyPr/>
        <a:lstStyle/>
        <a:p>
          <a:endParaRPr lang="zh-CN" altLang="en-US"/>
        </a:p>
      </dgm:t>
    </dgm:pt>
  </dgm:ptLst>
  <dgm:cxnLst>
    <dgm:cxn modelId="{B74468CB-965B-441A-A409-D512CB86B391}" type="presOf" srcId="{668BCA5E-DBE5-4A62-90F0-159E471C9E9B}" destId="{3FAF3199-B9B8-4172-881E-7040E3DB951E}" srcOrd="0" destOrd="0" presId="urn:microsoft.com/office/officeart/2005/8/layout/hList1"/>
    <dgm:cxn modelId="{850DD8CD-497A-47B9-82AC-C1FCB4C0F259}" type="presOf" srcId="{77AB10AD-25DA-45FD-A3A7-A687AB3EC69F}" destId="{BBABDFE9-9668-44BB-A3B4-8CD10E12A267}" srcOrd="0" destOrd="0" presId="urn:microsoft.com/office/officeart/2005/8/layout/hList1"/>
    <dgm:cxn modelId="{512A7CE8-54F3-4E9D-8017-DB9EF12815C9}" type="presOf" srcId="{12630C21-E26E-4931-BC48-128E9DE5A7F4}" destId="{8480CF94-A7AD-41E7-AE60-11374050699A}" srcOrd="0" destOrd="0" presId="urn:microsoft.com/office/officeart/2005/8/layout/hList1"/>
    <dgm:cxn modelId="{070DC24D-C339-4AF4-8D40-5A04EE0F793D}" srcId="{12630C21-E26E-4931-BC48-128E9DE5A7F4}" destId="{668BCA5E-DBE5-4A62-90F0-159E471C9E9B}" srcOrd="0" destOrd="0" parTransId="{708F995A-564C-4332-87C8-854B7CE55FEB}" sibTransId="{88D3D431-0C1E-4ED5-9C41-5A730403D977}"/>
    <dgm:cxn modelId="{409297EC-FA1E-4A6B-809E-C078C04D8E0B}" srcId="{668BCA5E-DBE5-4A62-90F0-159E471C9E9B}" destId="{77AB10AD-25DA-45FD-A3A7-A687AB3EC69F}" srcOrd="0" destOrd="0" parTransId="{86FEE537-6A62-417C-9A2D-5EF8683239BE}" sibTransId="{B2F4CEED-C256-4AB8-BD89-51D01981A7D8}"/>
    <dgm:cxn modelId="{109505A3-B409-4DDE-AD89-2CB791939749}" type="presParOf" srcId="{8480CF94-A7AD-41E7-AE60-11374050699A}" destId="{141C33F3-7170-4C74-AF1E-BE7625BA346C}" srcOrd="0" destOrd="0" presId="urn:microsoft.com/office/officeart/2005/8/layout/hList1"/>
    <dgm:cxn modelId="{03D56230-E783-4C5A-9B3C-3F307F5A3D72}" type="presParOf" srcId="{141C33F3-7170-4C74-AF1E-BE7625BA346C}" destId="{3FAF3199-B9B8-4172-881E-7040E3DB951E}" srcOrd="0" destOrd="0" presId="urn:microsoft.com/office/officeart/2005/8/layout/hList1"/>
    <dgm:cxn modelId="{50903481-BA3A-4ADC-8521-36EFD7B678E6}" type="presParOf" srcId="{141C33F3-7170-4C74-AF1E-BE7625BA346C}" destId="{BBABDFE9-9668-44BB-A3B4-8CD10E12A26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630C21-E26E-4931-BC48-128E9DE5A7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68BCA5E-DBE5-4A62-90F0-159E471C9E9B}">
      <dgm:prSet phldrT="[文本]" custT="1"/>
      <dgm:spPr/>
      <dgm:t>
        <a:bodyPr/>
        <a:lstStyle/>
        <a:p>
          <a:pPr algn="ctr"/>
          <a:r>
            <a:rPr lang="zh-CN" altLang="en-US" sz="3200" b="1" dirty="0" smtClean="0"/>
            <a:t>盘点单</a:t>
          </a:r>
          <a:endParaRPr lang="zh-CN" altLang="en-US" sz="3200" b="1" dirty="0"/>
        </a:p>
      </dgm:t>
    </dgm:pt>
    <dgm:pt modelId="{708F995A-564C-4332-87C8-854B7CE55FEB}" type="parTrans" cxnId="{070DC24D-C339-4AF4-8D40-5A04EE0F793D}">
      <dgm:prSet/>
      <dgm:spPr/>
      <dgm:t>
        <a:bodyPr/>
        <a:lstStyle/>
        <a:p>
          <a:pPr algn="just"/>
          <a:endParaRPr lang="zh-CN" altLang="en-US" b="1"/>
        </a:p>
      </dgm:t>
    </dgm:pt>
    <dgm:pt modelId="{88D3D431-0C1E-4ED5-9C41-5A730403D977}" type="sibTrans" cxnId="{070DC24D-C339-4AF4-8D40-5A04EE0F793D}">
      <dgm:prSet/>
      <dgm:spPr/>
      <dgm:t>
        <a:bodyPr/>
        <a:lstStyle/>
        <a:p>
          <a:pPr algn="just"/>
          <a:endParaRPr lang="zh-CN" altLang="en-US" b="1"/>
        </a:p>
      </dgm:t>
    </dgm:pt>
    <dgm:pt modelId="{77AB10AD-25DA-45FD-A3A7-A687AB3EC69F}">
      <dgm:prSet/>
      <dgm:spPr/>
      <dgm:t>
        <a:bodyPr/>
        <a:lstStyle/>
        <a:p>
          <a:pPr algn="just"/>
          <a:r>
            <a:rPr lang="zh-CN" b="1" dirty="0" smtClean="0"/>
            <a:t>盘点单为固定资产数据起点，十分重要。</a:t>
          </a:r>
          <a:endParaRPr lang="zh-CN" altLang="en-US" b="1" dirty="0"/>
        </a:p>
      </dgm:t>
    </dgm:pt>
    <dgm:pt modelId="{86FEE537-6A62-417C-9A2D-5EF8683239BE}" type="parTrans" cxnId="{409297EC-FA1E-4A6B-809E-C078C04D8E0B}">
      <dgm:prSet/>
      <dgm:spPr/>
      <dgm:t>
        <a:bodyPr/>
        <a:lstStyle/>
        <a:p>
          <a:pPr algn="just"/>
          <a:endParaRPr lang="zh-CN" altLang="en-US" b="1"/>
        </a:p>
      </dgm:t>
    </dgm:pt>
    <dgm:pt modelId="{B2F4CEED-C256-4AB8-BD89-51D01981A7D8}" type="sibTrans" cxnId="{409297EC-FA1E-4A6B-809E-C078C04D8E0B}">
      <dgm:prSet/>
      <dgm:spPr/>
      <dgm:t>
        <a:bodyPr/>
        <a:lstStyle/>
        <a:p>
          <a:pPr algn="just"/>
          <a:endParaRPr lang="zh-CN" altLang="en-US" b="1"/>
        </a:p>
      </dgm:t>
    </dgm:pt>
    <dgm:pt modelId="{6799A3D6-EE33-4633-8701-840F95334F60}">
      <dgm:prSet/>
      <dgm:spPr/>
      <dgm:t>
        <a:bodyPr/>
        <a:lstStyle/>
        <a:p>
          <a:pPr algn="just"/>
          <a:r>
            <a:rPr lang="zh-CN" b="1" dirty="0" smtClean="0"/>
            <a:t>各单位应当在以清查基准日为时点，结合资产台账，对固定资产进行全面盘点基础上，填制盘点单；</a:t>
          </a:r>
          <a:endParaRPr lang="zh-CN" b="1" dirty="0"/>
        </a:p>
      </dgm:t>
    </dgm:pt>
    <dgm:pt modelId="{EED57FFC-BACD-48A7-8EA6-1A043F253F2A}" type="parTrans" cxnId="{7229BFDA-3E60-4A8C-9969-0EADA434AFA0}">
      <dgm:prSet/>
      <dgm:spPr/>
      <dgm:t>
        <a:bodyPr/>
        <a:lstStyle/>
        <a:p>
          <a:pPr algn="just"/>
          <a:endParaRPr lang="zh-CN" altLang="en-US" b="1"/>
        </a:p>
      </dgm:t>
    </dgm:pt>
    <dgm:pt modelId="{2F7CF8EE-6D68-4345-AAD9-0C13E4379F16}" type="sibTrans" cxnId="{7229BFDA-3E60-4A8C-9969-0EADA434AFA0}">
      <dgm:prSet/>
      <dgm:spPr/>
      <dgm:t>
        <a:bodyPr/>
        <a:lstStyle/>
        <a:p>
          <a:pPr algn="just"/>
          <a:endParaRPr lang="zh-CN" altLang="en-US" b="1"/>
        </a:p>
      </dgm:t>
    </dgm:pt>
    <dgm:pt modelId="{63EC5006-0A37-4302-9257-09CA9D5EE762}">
      <dgm:prSet/>
      <dgm:spPr/>
      <dgm:t>
        <a:bodyPr/>
        <a:lstStyle/>
        <a:p>
          <a:pPr algn="just"/>
          <a:r>
            <a:rPr lang="zh-CN" b="1" dirty="0" smtClean="0"/>
            <a:t>各单位录入的固定资产卡片形成的部分信息自动导入到固定资产盘点单中。但盘点单共</a:t>
          </a:r>
          <a:r>
            <a:rPr lang="en-US" b="1" dirty="0" smtClean="0"/>
            <a:t>26</a:t>
          </a:r>
          <a:r>
            <a:rPr lang="zh-CN" b="1" dirty="0" smtClean="0"/>
            <a:t>个字段，与资产卡片字段并不完全一致，卡片信息导入到单内后，不足部分要补充完整。</a:t>
          </a:r>
          <a:endParaRPr lang="zh-CN" b="1" dirty="0"/>
        </a:p>
      </dgm:t>
    </dgm:pt>
    <dgm:pt modelId="{93373E4C-7BE8-42E3-82AA-6AA03B0F0C18}" type="parTrans" cxnId="{8B6A5CFF-B804-45CE-A717-62315E7639AC}">
      <dgm:prSet/>
      <dgm:spPr/>
      <dgm:t>
        <a:bodyPr/>
        <a:lstStyle/>
        <a:p>
          <a:pPr algn="just"/>
          <a:endParaRPr lang="zh-CN" altLang="en-US" b="1"/>
        </a:p>
      </dgm:t>
    </dgm:pt>
    <dgm:pt modelId="{34DB5B58-DCAD-4B07-A13A-C3C9E3322B5F}" type="sibTrans" cxnId="{8B6A5CFF-B804-45CE-A717-62315E7639AC}">
      <dgm:prSet/>
      <dgm:spPr/>
      <dgm:t>
        <a:bodyPr/>
        <a:lstStyle/>
        <a:p>
          <a:pPr algn="just"/>
          <a:endParaRPr lang="zh-CN" altLang="en-US" b="1"/>
        </a:p>
      </dgm:t>
    </dgm:pt>
    <dgm:pt modelId="{8480CF94-A7AD-41E7-AE60-11374050699A}" type="pres">
      <dgm:prSet presAssocID="{12630C21-E26E-4931-BC48-128E9DE5A7F4}" presName="Name0" presStyleCnt="0">
        <dgm:presLayoutVars>
          <dgm:dir/>
          <dgm:animLvl val="lvl"/>
          <dgm:resizeHandles val="exact"/>
        </dgm:presLayoutVars>
      </dgm:prSet>
      <dgm:spPr/>
      <dgm:t>
        <a:bodyPr/>
        <a:lstStyle/>
        <a:p>
          <a:endParaRPr lang="zh-CN" altLang="en-US"/>
        </a:p>
      </dgm:t>
    </dgm:pt>
    <dgm:pt modelId="{141C33F3-7170-4C74-AF1E-BE7625BA346C}" type="pres">
      <dgm:prSet presAssocID="{668BCA5E-DBE5-4A62-90F0-159E471C9E9B}" presName="composite" presStyleCnt="0"/>
      <dgm:spPr/>
    </dgm:pt>
    <dgm:pt modelId="{3FAF3199-B9B8-4172-881E-7040E3DB951E}" type="pres">
      <dgm:prSet presAssocID="{668BCA5E-DBE5-4A62-90F0-159E471C9E9B}" presName="parTx" presStyleLbl="alignNode1" presStyleIdx="0" presStyleCnt="1">
        <dgm:presLayoutVars>
          <dgm:chMax val="0"/>
          <dgm:chPref val="0"/>
          <dgm:bulletEnabled val="1"/>
        </dgm:presLayoutVars>
      </dgm:prSet>
      <dgm:spPr/>
      <dgm:t>
        <a:bodyPr/>
        <a:lstStyle/>
        <a:p>
          <a:endParaRPr lang="zh-CN" altLang="en-US"/>
        </a:p>
      </dgm:t>
    </dgm:pt>
    <dgm:pt modelId="{BBABDFE9-9668-44BB-A3B4-8CD10E12A267}" type="pres">
      <dgm:prSet presAssocID="{668BCA5E-DBE5-4A62-90F0-159E471C9E9B}" presName="desTx" presStyleLbl="alignAccFollowNode1" presStyleIdx="0" presStyleCnt="1">
        <dgm:presLayoutVars>
          <dgm:bulletEnabled val="1"/>
        </dgm:presLayoutVars>
      </dgm:prSet>
      <dgm:spPr/>
      <dgm:t>
        <a:bodyPr/>
        <a:lstStyle/>
        <a:p>
          <a:endParaRPr lang="zh-CN" altLang="en-US"/>
        </a:p>
      </dgm:t>
    </dgm:pt>
  </dgm:ptLst>
  <dgm:cxnLst>
    <dgm:cxn modelId="{2003470E-E6E8-4C1C-A291-C1102033AFF6}" type="presOf" srcId="{668BCA5E-DBE5-4A62-90F0-159E471C9E9B}" destId="{3FAF3199-B9B8-4172-881E-7040E3DB951E}" srcOrd="0" destOrd="0" presId="urn:microsoft.com/office/officeart/2005/8/layout/hList1"/>
    <dgm:cxn modelId="{1E76A38B-0771-41B5-A4EB-73801DC03BC2}" type="presOf" srcId="{6799A3D6-EE33-4633-8701-840F95334F60}" destId="{BBABDFE9-9668-44BB-A3B4-8CD10E12A267}" srcOrd="0" destOrd="1" presId="urn:microsoft.com/office/officeart/2005/8/layout/hList1"/>
    <dgm:cxn modelId="{8B6A5CFF-B804-45CE-A717-62315E7639AC}" srcId="{6799A3D6-EE33-4633-8701-840F95334F60}" destId="{63EC5006-0A37-4302-9257-09CA9D5EE762}" srcOrd="0" destOrd="0" parTransId="{93373E4C-7BE8-42E3-82AA-6AA03B0F0C18}" sibTransId="{34DB5B58-DCAD-4B07-A13A-C3C9E3322B5F}"/>
    <dgm:cxn modelId="{7229BFDA-3E60-4A8C-9969-0EADA434AFA0}" srcId="{668BCA5E-DBE5-4A62-90F0-159E471C9E9B}" destId="{6799A3D6-EE33-4633-8701-840F95334F60}" srcOrd="1" destOrd="0" parTransId="{EED57FFC-BACD-48A7-8EA6-1A043F253F2A}" sibTransId="{2F7CF8EE-6D68-4345-AAD9-0C13E4379F16}"/>
    <dgm:cxn modelId="{5AFF6A24-C6B7-417F-AE8A-5758310E22AB}" type="presOf" srcId="{63EC5006-0A37-4302-9257-09CA9D5EE762}" destId="{BBABDFE9-9668-44BB-A3B4-8CD10E12A267}" srcOrd="0" destOrd="2" presId="urn:microsoft.com/office/officeart/2005/8/layout/hList1"/>
    <dgm:cxn modelId="{070DC24D-C339-4AF4-8D40-5A04EE0F793D}" srcId="{12630C21-E26E-4931-BC48-128E9DE5A7F4}" destId="{668BCA5E-DBE5-4A62-90F0-159E471C9E9B}" srcOrd="0" destOrd="0" parTransId="{708F995A-564C-4332-87C8-854B7CE55FEB}" sibTransId="{88D3D431-0C1E-4ED5-9C41-5A730403D977}"/>
    <dgm:cxn modelId="{A0D26DBA-80F3-4CB2-806C-CA6B3BEEC477}" type="presOf" srcId="{12630C21-E26E-4931-BC48-128E9DE5A7F4}" destId="{8480CF94-A7AD-41E7-AE60-11374050699A}" srcOrd="0" destOrd="0" presId="urn:microsoft.com/office/officeart/2005/8/layout/hList1"/>
    <dgm:cxn modelId="{DA644B33-D998-4A27-A4CC-D06DC89B08AB}" type="presOf" srcId="{77AB10AD-25DA-45FD-A3A7-A687AB3EC69F}" destId="{BBABDFE9-9668-44BB-A3B4-8CD10E12A267}" srcOrd="0" destOrd="0" presId="urn:microsoft.com/office/officeart/2005/8/layout/hList1"/>
    <dgm:cxn modelId="{409297EC-FA1E-4A6B-809E-C078C04D8E0B}" srcId="{668BCA5E-DBE5-4A62-90F0-159E471C9E9B}" destId="{77AB10AD-25DA-45FD-A3A7-A687AB3EC69F}" srcOrd="0" destOrd="0" parTransId="{86FEE537-6A62-417C-9A2D-5EF8683239BE}" sibTransId="{B2F4CEED-C256-4AB8-BD89-51D01981A7D8}"/>
    <dgm:cxn modelId="{5B9142E3-83D5-4013-836D-C42FD2FF801F}" type="presParOf" srcId="{8480CF94-A7AD-41E7-AE60-11374050699A}" destId="{141C33F3-7170-4C74-AF1E-BE7625BA346C}" srcOrd="0" destOrd="0" presId="urn:microsoft.com/office/officeart/2005/8/layout/hList1"/>
    <dgm:cxn modelId="{54CAC7DD-4866-4806-BADD-BD45EE2BA756}" type="presParOf" srcId="{141C33F3-7170-4C74-AF1E-BE7625BA346C}" destId="{3FAF3199-B9B8-4172-881E-7040E3DB951E}" srcOrd="0" destOrd="0" presId="urn:microsoft.com/office/officeart/2005/8/layout/hList1"/>
    <dgm:cxn modelId="{1E8AB3E2-9FFD-4909-BDBA-17CD89C25140}" type="presParOf" srcId="{141C33F3-7170-4C74-AF1E-BE7625BA346C}" destId="{BBABDFE9-9668-44BB-A3B4-8CD10E12A26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2355A-1F3B-4277-85DB-3282449D3411}">
      <dsp:nvSpPr>
        <dsp:cNvPr id="0" name=""/>
        <dsp:cNvSpPr/>
      </dsp:nvSpPr>
      <dsp:spPr>
        <a:xfrm>
          <a:off x="0" y="617248"/>
          <a:ext cx="5715039"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741A21-EFF5-4313-A09C-DE3265C8573C}">
      <dsp:nvSpPr>
        <dsp:cNvPr id="0" name=""/>
        <dsp:cNvSpPr/>
      </dsp:nvSpPr>
      <dsp:spPr>
        <a:xfrm>
          <a:off x="285752" y="322048"/>
          <a:ext cx="4000528"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210" tIns="0" rIns="151210" bIns="0" numCol="1" spcCol="1270" anchor="ctr" anchorCtr="0">
          <a:noAutofit/>
        </a:bodyPr>
        <a:lstStyle/>
        <a:p>
          <a:pPr lvl="0" algn="l" defTabSz="889000">
            <a:lnSpc>
              <a:spcPct val="90000"/>
            </a:lnSpc>
            <a:spcBef>
              <a:spcPct val="0"/>
            </a:spcBef>
            <a:spcAft>
              <a:spcPct val="35000"/>
            </a:spcAft>
          </a:pPr>
          <a:r>
            <a:rPr lang="zh-CN" altLang="en-US" sz="2000" b="1" kern="1200" dirty="0" smtClean="0"/>
            <a:t>第一部分：</a:t>
          </a:r>
          <a:r>
            <a:rPr lang="zh-CN" sz="2000" b="1" kern="1200" dirty="0" smtClean="0"/>
            <a:t>清查什么</a:t>
          </a:r>
          <a:endParaRPr lang="zh-CN" altLang="en-US" sz="2000" kern="1200" dirty="0"/>
        </a:p>
      </dsp:txBody>
      <dsp:txXfrm>
        <a:off x="314573" y="350869"/>
        <a:ext cx="3942886" cy="532758"/>
      </dsp:txXfrm>
    </dsp:sp>
    <dsp:sp modelId="{8A6E2395-E17A-4DDD-A4E0-EB205B016233}">
      <dsp:nvSpPr>
        <dsp:cNvPr id="0" name=""/>
        <dsp:cNvSpPr/>
      </dsp:nvSpPr>
      <dsp:spPr>
        <a:xfrm>
          <a:off x="0" y="1524448"/>
          <a:ext cx="5715039"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79E999-EDDB-416D-9937-E50660445DFC}">
      <dsp:nvSpPr>
        <dsp:cNvPr id="0" name=""/>
        <dsp:cNvSpPr/>
      </dsp:nvSpPr>
      <dsp:spPr>
        <a:xfrm>
          <a:off x="285752" y="1229248"/>
          <a:ext cx="4000528"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210" tIns="0" rIns="151210" bIns="0" numCol="1" spcCol="1270" anchor="ctr" anchorCtr="0">
          <a:noAutofit/>
        </a:bodyPr>
        <a:lstStyle/>
        <a:p>
          <a:pPr lvl="0" algn="l" defTabSz="889000">
            <a:lnSpc>
              <a:spcPct val="90000"/>
            </a:lnSpc>
            <a:spcBef>
              <a:spcPct val="0"/>
            </a:spcBef>
            <a:spcAft>
              <a:spcPct val="35000"/>
            </a:spcAft>
          </a:pPr>
          <a:r>
            <a:rPr lang="zh-CN" altLang="en-US" sz="2000" b="1" kern="1200" dirty="0" smtClean="0"/>
            <a:t>第二部分：</a:t>
          </a:r>
          <a:r>
            <a:rPr lang="zh-CN" sz="2000" b="1" kern="1200" dirty="0" smtClean="0"/>
            <a:t>如何清查</a:t>
          </a:r>
          <a:endParaRPr lang="zh-CN" altLang="en-US" sz="2000" kern="1200" dirty="0"/>
        </a:p>
      </dsp:txBody>
      <dsp:txXfrm>
        <a:off x="314573" y="1258069"/>
        <a:ext cx="3942886" cy="532758"/>
      </dsp:txXfrm>
    </dsp:sp>
    <dsp:sp modelId="{01AAB184-9B0F-4129-9E77-606011871CA9}">
      <dsp:nvSpPr>
        <dsp:cNvPr id="0" name=""/>
        <dsp:cNvSpPr/>
      </dsp:nvSpPr>
      <dsp:spPr>
        <a:xfrm>
          <a:off x="0" y="2431648"/>
          <a:ext cx="5715039"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2340E3-69DB-4D4F-8160-501F10923EC9}">
      <dsp:nvSpPr>
        <dsp:cNvPr id="0" name=""/>
        <dsp:cNvSpPr/>
      </dsp:nvSpPr>
      <dsp:spPr>
        <a:xfrm>
          <a:off x="285752" y="2136448"/>
          <a:ext cx="4000528"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210" tIns="0" rIns="151210" bIns="0" numCol="1" spcCol="1270" anchor="ctr" anchorCtr="0">
          <a:noAutofit/>
        </a:bodyPr>
        <a:lstStyle/>
        <a:p>
          <a:pPr lvl="0" algn="l" defTabSz="889000">
            <a:lnSpc>
              <a:spcPct val="90000"/>
            </a:lnSpc>
            <a:spcBef>
              <a:spcPct val="0"/>
            </a:spcBef>
            <a:spcAft>
              <a:spcPct val="35000"/>
            </a:spcAft>
          </a:pPr>
          <a:r>
            <a:rPr lang="zh-CN" altLang="en-US" sz="2000" b="1" kern="1200" dirty="0" smtClean="0"/>
            <a:t>第三部分：</a:t>
          </a:r>
          <a:r>
            <a:rPr lang="zh-CN" sz="2000" b="1" kern="1200" dirty="0" smtClean="0"/>
            <a:t>报表填报</a:t>
          </a:r>
          <a:endParaRPr lang="zh-CN" altLang="en-US" sz="2000" kern="1200" dirty="0"/>
        </a:p>
      </dsp:txBody>
      <dsp:txXfrm>
        <a:off x="314573" y="2165269"/>
        <a:ext cx="3942886" cy="532758"/>
      </dsp:txXfrm>
    </dsp:sp>
    <dsp:sp modelId="{7ACDAE5F-C1BA-4E29-8740-01BE4BDEF315}">
      <dsp:nvSpPr>
        <dsp:cNvPr id="0" name=""/>
        <dsp:cNvSpPr/>
      </dsp:nvSpPr>
      <dsp:spPr>
        <a:xfrm>
          <a:off x="0" y="3338849"/>
          <a:ext cx="5715039"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990CA5-AE80-470B-B23E-590B6090CEA3}">
      <dsp:nvSpPr>
        <dsp:cNvPr id="0" name=""/>
        <dsp:cNvSpPr/>
      </dsp:nvSpPr>
      <dsp:spPr>
        <a:xfrm>
          <a:off x="285752" y="3043648"/>
          <a:ext cx="4000528"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210" tIns="0" rIns="151210" bIns="0" numCol="1" spcCol="1270" anchor="ctr" anchorCtr="0">
          <a:noAutofit/>
        </a:bodyPr>
        <a:lstStyle/>
        <a:p>
          <a:pPr lvl="0" algn="l" defTabSz="889000">
            <a:lnSpc>
              <a:spcPct val="90000"/>
            </a:lnSpc>
            <a:spcBef>
              <a:spcPct val="0"/>
            </a:spcBef>
            <a:spcAft>
              <a:spcPct val="35000"/>
            </a:spcAft>
          </a:pPr>
          <a:r>
            <a:rPr lang="zh-CN" altLang="en-US" sz="2000" b="1" kern="1200" dirty="0" smtClean="0"/>
            <a:t>第四部分：</a:t>
          </a:r>
          <a:r>
            <a:rPr lang="zh-CN" sz="2000" b="1" kern="1200" dirty="0" smtClean="0"/>
            <a:t>清查结果及报送材料</a:t>
          </a:r>
          <a:endParaRPr lang="zh-CN" altLang="en-US" sz="2000" kern="1200" dirty="0"/>
        </a:p>
      </dsp:txBody>
      <dsp:txXfrm>
        <a:off x="314573" y="3072469"/>
        <a:ext cx="3942886" cy="532758"/>
      </dsp:txXfrm>
    </dsp:sp>
    <dsp:sp modelId="{AAF97E0B-9AE1-4A7E-AA40-D37EFD997F89}">
      <dsp:nvSpPr>
        <dsp:cNvPr id="0" name=""/>
        <dsp:cNvSpPr/>
      </dsp:nvSpPr>
      <dsp:spPr>
        <a:xfrm>
          <a:off x="0" y="4123558"/>
          <a:ext cx="5715039"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061308-3BF5-4DB5-B8D8-5147491BAA91}">
      <dsp:nvSpPr>
        <dsp:cNvPr id="0" name=""/>
        <dsp:cNvSpPr/>
      </dsp:nvSpPr>
      <dsp:spPr>
        <a:xfrm>
          <a:off x="285752" y="3950849"/>
          <a:ext cx="4000528"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210" tIns="0" rIns="151210" bIns="0" numCol="1" spcCol="1270" anchor="ctr" anchorCtr="0">
          <a:noAutofit/>
        </a:bodyPr>
        <a:lstStyle/>
        <a:p>
          <a:pPr lvl="0" algn="l" defTabSz="889000">
            <a:lnSpc>
              <a:spcPct val="90000"/>
            </a:lnSpc>
            <a:spcBef>
              <a:spcPct val="0"/>
            </a:spcBef>
            <a:spcAft>
              <a:spcPct val="35000"/>
            </a:spcAft>
          </a:pPr>
          <a:r>
            <a:rPr lang="zh-CN" altLang="en-US" sz="2000" b="1" kern="1200" dirty="0" smtClean="0"/>
            <a:t>第五部分：</a:t>
          </a:r>
          <a:r>
            <a:rPr lang="zh-CN" sz="2000" b="1" kern="1200" dirty="0" smtClean="0"/>
            <a:t>其他注意事项</a:t>
          </a:r>
          <a:endParaRPr lang="zh-CN" altLang="en-US" sz="2000" kern="1200" dirty="0"/>
        </a:p>
      </dsp:txBody>
      <dsp:txXfrm>
        <a:off x="314573" y="3979670"/>
        <a:ext cx="3942886" cy="5327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F3199-B9B8-4172-881E-7040E3DB951E}">
      <dsp:nvSpPr>
        <dsp:cNvPr id="0" name=""/>
        <dsp:cNvSpPr/>
      </dsp:nvSpPr>
      <dsp:spPr>
        <a:xfrm>
          <a:off x="0" y="72000"/>
          <a:ext cx="6977090"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CN" altLang="en-US" sz="3200" b="1" kern="1200" smtClean="0"/>
            <a:t>盘点单填报注意事项</a:t>
          </a:r>
          <a:endParaRPr lang="zh-CN" altLang="en-US" sz="3200" b="1" kern="1200" dirty="0"/>
        </a:p>
      </dsp:txBody>
      <dsp:txXfrm>
        <a:off x="0" y="72000"/>
        <a:ext cx="6977090" cy="748800"/>
      </dsp:txXfrm>
    </dsp:sp>
    <dsp:sp modelId="{BBABDFE9-9668-44BB-A3B4-8CD10E12A267}">
      <dsp:nvSpPr>
        <dsp:cNvPr id="0" name=""/>
        <dsp:cNvSpPr/>
      </dsp:nvSpPr>
      <dsp:spPr>
        <a:xfrm>
          <a:off x="0" y="820799"/>
          <a:ext cx="6977090" cy="39967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just" defTabSz="1155700">
            <a:lnSpc>
              <a:spcPct val="90000"/>
            </a:lnSpc>
            <a:spcBef>
              <a:spcPct val="0"/>
            </a:spcBef>
            <a:spcAft>
              <a:spcPct val="15000"/>
            </a:spcAft>
            <a:buChar char="••"/>
          </a:pPr>
          <a:r>
            <a:rPr lang="zh-CN" sz="2600" b="1" kern="1200" dirty="0" smtClean="0"/>
            <a:t>盘点单为固定资产数据起点，十分重要。</a:t>
          </a:r>
          <a:endParaRPr lang="zh-CN" altLang="en-US" sz="2600" b="1" kern="1200" dirty="0"/>
        </a:p>
        <a:p>
          <a:pPr marL="228600" lvl="1" indent="-228600" algn="just" defTabSz="1155700">
            <a:lnSpc>
              <a:spcPct val="90000"/>
            </a:lnSpc>
            <a:spcBef>
              <a:spcPct val="0"/>
            </a:spcBef>
            <a:spcAft>
              <a:spcPct val="15000"/>
            </a:spcAft>
            <a:buChar char="••"/>
          </a:pPr>
          <a:r>
            <a:rPr lang="zh-CN" sz="2600" b="1" kern="1200" dirty="0" smtClean="0"/>
            <a:t>各单位应当在以清查基准日为时点，结合资产台账，对固定资产进行全面盘点基础上，填制盘点单；</a:t>
          </a:r>
          <a:endParaRPr lang="zh-CN" sz="2600" b="1" kern="1200" dirty="0"/>
        </a:p>
        <a:p>
          <a:pPr marL="457200" lvl="2" indent="-228600" algn="just" defTabSz="1155700">
            <a:lnSpc>
              <a:spcPct val="90000"/>
            </a:lnSpc>
            <a:spcBef>
              <a:spcPct val="0"/>
            </a:spcBef>
            <a:spcAft>
              <a:spcPct val="15000"/>
            </a:spcAft>
            <a:buChar char="••"/>
          </a:pPr>
          <a:r>
            <a:rPr lang="zh-CN" sz="2600" b="1" kern="1200" dirty="0" smtClean="0"/>
            <a:t>各单位录入的固定资产卡片形成的部分信息自动导入到固定资产盘点单中。但盘点单共</a:t>
          </a:r>
          <a:r>
            <a:rPr lang="en-US" sz="2600" b="1" kern="1200" dirty="0" smtClean="0"/>
            <a:t>28</a:t>
          </a:r>
          <a:r>
            <a:rPr lang="zh-CN" sz="2600" b="1" kern="1200" dirty="0" smtClean="0"/>
            <a:t>个字段，与资产卡片字段并不完全一致，卡片信息导入到单内后，不足部分要补充完整。</a:t>
          </a:r>
          <a:endParaRPr lang="zh-CN" sz="2600" b="1" kern="1200" dirty="0"/>
        </a:p>
      </dsp:txBody>
      <dsp:txXfrm>
        <a:off x="0" y="820799"/>
        <a:ext cx="6977090" cy="39967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F3199-B9B8-4172-881E-7040E3DB951E}">
      <dsp:nvSpPr>
        <dsp:cNvPr id="0" name=""/>
        <dsp:cNvSpPr/>
      </dsp:nvSpPr>
      <dsp:spPr>
        <a:xfrm>
          <a:off x="0" y="111959"/>
          <a:ext cx="6977090" cy="115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CN" altLang="en-US" sz="3200" b="1" kern="1200" smtClean="0"/>
            <a:t>盘点单填报注意事项</a:t>
          </a:r>
          <a:endParaRPr lang="zh-CN" altLang="en-US" sz="3200" b="1" kern="1200" dirty="0"/>
        </a:p>
      </dsp:txBody>
      <dsp:txXfrm>
        <a:off x="0" y="111959"/>
        <a:ext cx="6977090" cy="1152000"/>
      </dsp:txXfrm>
    </dsp:sp>
    <dsp:sp modelId="{BBABDFE9-9668-44BB-A3B4-8CD10E12A267}">
      <dsp:nvSpPr>
        <dsp:cNvPr id="0" name=""/>
        <dsp:cNvSpPr/>
      </dsp:nvSpPr>
      <dsp:spPr>
        <a:xfrm>
          <a:off x="0" y="1263960"/>
          <a:ext cx="6977090" cy="3513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just" defTabSz="1778000">
            <a:lnSpc>
              <a:spcPct val="90000"/>
            </a:lnSpc>
            <a:spcBef>
              <a:spcPct val="0"/>
            </a:spcBef>
            <a:spcAft>
              <a:spcPct val="15000"/>
            </a:spcAft>
            <a:buChar char="••"/>
          </a:pPr>
          <a:r>
            <a:rPr lang="en-US" altLang="zh-CN" sz="4000" b="1" kern="1200" dirty="0" smtClean="0"/>
            <a:t>2016</a:t>
          </a:r>
          <a:r>
            <a:rPr lang="zh-CN" altLang="en-US" sz="4000" b="1" kern="1200" dirty="0" smtClean="0"/>
            <a:t>年已报废销账的固定资产和校内做调转的固定资产数据已恢复到原使用单位的盘点表中，物管员可登录资产处网页下载对比。</a:t>
          </a:r>
          <a:endParaRPr lang="zh-CN" altLang="en-US" sz="4000" b="1" kern="1200" dirty="0"/>
        </a:p>
      </dsp:txBody>
      <dsp:txXfrm>
        <a:off x="0" y="1263960"/>
        <a:ext cx="6977090" cy="35136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E21E7-CD2A-4F97-ACFE-15B87542A4A8}">
      <dsp:nvSpPr>
        <dsp:cNvPr id="0" name=""/>
        <dsp:cNvSpPr/>
      </dsp:nvSpPr>
      <dsp:spPr>
        <a:xfrm>
          <a:off x="0" y="6192"/>
          <a:ext cx="6762776" cy="83783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zh-CN" altLang="en-US" sz="3600" b="1" kern="1200" dirty="0" smtClean="0"/>
            <a:t>清查范围</a:t>
          </a:r>
          <a:endParaRPr lang="zh-CN" altLang="en-US" sz="3600" b="1" kern="1200" dirty="0"/>
        </a:p>
      </dsp:txBody>
      <dsp:txXfrm>
        <a:off x="0" y="6192"/>
        <a:ext cx="6762776" cy="837834"/>
      </dsp:txXfrm>
    </dsp:sp>
    <dsp:sp modelId="{1ADA4F87-C61D-446A-B259-08FCA0C34D09}">
      <dsp:nvSpPr>
        <dsp:cNvPr id="0" name=""/>
        <dsp:cNvSpPr/>
      </dsp:nvSpPr>
      <dsp:spPr>
        <a:xfrm>
          <a:off x="0" y="844027"/>
          <a:ext cx="6762776" cy="41504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b="1" kern="1200" dirty="0" smtClean="0"/>
            <a:t>1.2015</a:t>
          </a:r>
          <a:r>
            <a:rPr lang="zh-CN" sz="2700" b="1" kern="1200" dirty="0" smtClean="0"/>
            <a:t>年</a:t>
          </a:r>
          <a:r>
            <a:rPr lang="en-US" sz="2700" b="1" kern="1200" dirty="0" smtClean="0"/>
            <a:t>12</a:t>
          </a:r>
          <a:r>
            <a:rPr lang="zh-CN" sz="2700" b="1" kern="1200" dirty="0" smtClean="0"/>
            <a:t>月</a:t>
          </a:r>
          <a:r>
            <a:rPr lang="en-US" sz="2700" b="1" kern="1200" dirty="0" smtClean="0"/>
            <a:t>31</a:t>
          </a:r>
          <a:r>
            <a:rPr lang="zh-CN" sz="2700" b="1" kern="1200" dirty="0" smtClean="0"/>
            <a:t>日以前经机构编制管理部门批准成立，执行行政、事业单位财务会计制度的各级各类行政事业单位、社会团体。</a:t>
          </a:r>
          <a:endParaRPr lang="zh-CN" altLang="en-US" sz="2700" b="1" kern="1200" dirty="0"/>
        </a:p>
        <a:p>
          <a:pPr marL="228600" lvl="1" indent="-228600" algn="l" defTabSz="1200150">
            <a:lnSpc>
              <a:spcPct val="90000"/>
            </a:lnSpc>
            <a:spcBef>
              <a:spcPct val="0"/>
            </a:spcBef>
            <a:spcAft>
              <a:spcPct val="15000"/>
            </a:spcAft>
            <a:buChar char="••"/>
          </a:pPr>
          <a:r>
            <a:rPr lang="en-US" sz="2700" b="1" kern="1200" dirty="0" smtClean="0"/>
            <a:t>2.</a:t>
          </a:r>
          <a:r>
            <a:rPr lang="zh-CN" sz="2700" b="1" kern="1200" dirty="0" smtClean="0"/>
            <a:t>执行民间非营利组织会计制度、并同财政部门有经费缴拨关系的社会团体等单位。</a:t>
          </a:r>
          <a:endParaRPr lang="zh-CN" sz="2700" b="1" kern="1200" dirty="0"/>
        </a:p>
        <a:p>
          <a:pPr marL="228600" lvl="1" indent="-228600" algn="l" defTabSz="1200150">
            <a:lnSpc>
              <a:spcPct val="90000"/>
            </a:lnSpc>
            <a:spcBef>
              <a:spcPct val="0"/>
            </a:spcBef>
            <a:spcAft>
              <a:spcPct val="15000"/>
            </a:spcAft>
            <a:buChar char="••"/>
          </a:pPr>
          <a:r>
            <a:rPr lang="en-US" sz="2700" b="1" kern="1200" dirty="0" smtClean="0"/>
            <a:t>3.</a:t>
          </a:r>
          <a:r>
            <a:rPr lang="zh-CN" sz="2700" b="1" kern="1200" dirty="0" smtClean="0"/>
            <a:t>执行企业财务会计制度的事业单位，以及事业单位兴办具有法人资格的企业，不列入此次清查范围。</a:t>
          </a:r>
          <a:endParaRPr lang="zh-CN" altLang="en-US" sz="2700" b="1" kern="1200" dirty="0"/>
        </a:p>
      </dsp:txBody>
      <dsp:txXfrm>
        <a:off x="0" y="844027"/>
        <a:ext cx="6762776" cy="41504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9F898-8DBE-4C81-9F64-0B4D54F73DD8}">
      <dsp:nvSpPr>
        <dsp:cNvPr id="0" name=""/>
        <dsp:cNvSpPr/>
      </dsp:nvSpPr>
      <dsp:spPr>
        <a:xfrm>
          <a:off x="4285" y="91124"/>
          <a:ext cx="2818722" cy="64903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CN" altLang="en-US" sz="2800" b="1" kern="1200" dirty="0" smtClean="0"/>
            <a:t>清查时点</a:t>
          </a:r>
          <a:endParaRPr lang="zh-CN" altLang="en-US" sz="2800" b="1" kern="1200" dirty="0"/>
        </a:p>
      </dsp:txBody>
      <dsp:txXfrm>
        <a:off x="4285" y="91124"/>
        <a:ext cx="2818722" cy="649034"/>
      </dsp:txXfrm>
    </dsp:sp>
    <dsp:sp modelId="{7C0746BE-6FE0-46C0-9DEF-6D3364A90888}">
      <dsp:nvSpPr>
        <dsp:cNvPr id="0" name=""/>
        <dsp:cNvSpPr/>
      </dsp:nvSpPr>
      <dsp:spPr>
        <a:xfrm>
          <a:off x="4285" y="740158"/>
          <a:ext cx="2818722" cy="41296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120000"/>
            </a:lnSpc>
            <a:spcBef>
              <a:spcPct val="0"/>
            </a:spcBef>
            <a:spcAft>
              <a:spcPct val="15000"/>
            </a:spcAft>
            <a:buChar char="••"/>
          </a:pPr>
          <a:r>
            <a:rPr lang="en-US" sz="2400" b="1" kern="1200" dirty="0" smtClean="0"/>
            <a:t>2015</a:t>
          </a:r>
          <a:r>
            <a:rPr lang="zh-CN" sz="2400" b="1" kern="1200" dirty="0" smtClean="0"/>
            <a:t>年</a:t>
          </a:r>
          <a:r>
            <a:rPr lang="en-US" sz="2400" b="1" kern="1200" dirty="0" smtClean="0"/>
            <a:t>12</a:t>
          </a:r>
          <a:r>
            <a:rPr lang="zh-CN" sz="2400" b="1" kern="1200" dirty="0" smtClean="0"/>
            <a:t>月</a:t>
          </a:r>
          <a:r>
            <a:rPr lang="en-US" sz="2400" b="1" kern="1200" dirty="0" smtClean="0"/>
            <a:t>31</a:t>
          </a:r>
          <a:r>
            <a:rPr lang="zh-CN" sz="2400" b="1" kern="1200" dirty="0" smtClean="0"/>
            <a:t>日</a:t>
          </a:r>
          <a:endParaRPr lang="zh-CN" altLang="en-US" sz="2400" b="1" kern="1200" dirty="0"/>
        </a:p>
        <a:p>
          <a:pPr marL="228600" lvl="1" indent="-228600" algn="l" defTabSz="1066800">
            <a:lnSpc>
              <a:spcPct val="120000"/>
            </a:lnSpc>
            <a:spcBef>
              <a:spcPct val="0"/>
            </a:spcBef>
            <a:spcAft>
              <a:spcPct val="15000"/>
            </a:spcAft>
            <a:buChar char="••"/>
          </a:pPr>
          <a:r>
            <a:rPr lang="zh-CN" altLang="en-US" sz="2400" b="1" kern="1200" dirty="0" smtClean="0"/>
            <a:t>与会计记账原理类似，为时点数，当日有今日无仍要纳入，当日无今日有不纳入。</a:t>
          </a:r>
          <a:endParaRPr lang="zh-CN" altLang="en-US" sz="2400" b="1" kern="1200" dirty="0"/>
        </a:p>
      </dsp:txBody>
      <dsp:txXfrm>
        <a:off x="4285" y="740158"/>
        <a:ext cx="2818722" cy="4129674"/>
      </dsp:txXfrm>
    </dsp:sp>
    <dsp:sp modelId="{454D7519-61BB-4AE1-AA28-CD4A8D7DC496}">
      <dsp:nvSpPr>
        <dsp:cNvPr id="0" name=""/>
        <dsp:cNvSpPr/>
      </dsp:nvSpPr>
      <dsp:spPr>
        <a:xfrm>
          <a:off x="3221335" y="91124"/>
          <a:ext cx="3819200" cy="64903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CN" altLang="en-US" sz="2800" b="1" kern="1200" dirty="0" smtClean="0"/>
            <a:t>清查内容</a:t>
          </a:r>
          <a:endParaRPr lang="zh-CN" altLang="en-US" sz="2800" b="1" kern="1200" dirty="0"/>
        </a:p>
      </dsp:txBody>
      <dsp:txXfrm>
        <a:off x="3221335" y="91124"/>
        <a:ext cx="3819200" cy="649034"/>
      </dsp:txXfrm>
    </dsp:sp>
    <dsp:sp modelId="{1810E9FA-65DB-4AE7-AB83-D3F6E553CB8E}">
      <dsp:nvSpPr>
        <dsp:cNvPr id="0" name=""/>
        <dsp:cNvSpPr/>
      </dsp:nvSpPr>
      <dsp:spPr>
        <a:xfrm>
          <a:off x="3217629" y="740158"/>
          <a:ext cx="3826613" cy="41296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CN" sz="2200" b="1" kern="1200" dirty="0" smtClean="0"/>
            <a:t>固定资产、流动资产、对外投资、在建工程、无形资产</a:t>
          </a:r>
          <a:endParaRPr lang="zh-CN" altLang="en-US" sz="2200" b="1" kern="1200" dirty="0"/>
        </a:p>
        <a:p>
          <a:pPr marL="228600" lvl="1" indent="-228600" algn="l" defTabSz="977900">
            <a:lnSpc>
              <a:spcPct val="90000"/>
            </a:lnSpc>
            <a:spcBef>
              <a:spcPct val="0"/>
            </a:spcBef>
            <a:spcAft>
              <a:spcPct val="15000"/>
            </a:spcAft>
            <a:buChar char="••"/>
          </a:pPr>
          <a:r>
            <a:rPr lang="zh-CN" sz="2200" b="1" kern="1200" dirty="0" smtClean="0"/>
            <a:t>高等学校财务制度中规定：固定资产分为：房屋及构筑物、专用设备、通用设备、文物和陈列品、图书档案、家具用具装具及动植物。</a:t>
          </a:r>
          <a:endParaRPr lang="zh-CN" sz="2200" b="1" kern="1200" dirty="0"/>
        </a:p>
      </dsp:txBody>
      <dsp:txXfrm>
        <a:off x="3217629" y="740158"/>
        <a:ext cx="3826613" cy="412967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9F898-8DBE-4C81-9F64-0B4D54F73DD8}">
      <dsp:nvSpPr>
        <dsp:cNvPr id="0" name=""/>
        <dsp:cNvSpPr/>
      </dsp:nvSpPr>
      <dsp:spPr>
        <a:xfrm>
          <a:off x="0" y="14474"/>
          <a:ext cx="7048528" cy="1008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CN" sz="3200" b="1" kern="1200" dirty="0" smtClean="0"/>
            <a:t>组织机构</a:t>
          </a:r>
          <a:endParaRPr lang="zh-CN" altLang="en-US" sz="3200" b="1" kern="1200" dirty="0"/>
        </a:p>
      </dsp:txBody>
      <dsp:txXfrm>
        <a:off x="0" y="14474"/>
        <a:ext cx="7048528" cy="1008000"/>
      </dsp:txXfrm>
    </dsp:sp>
    <dsp:sp modelId="{7C0746BE-6FE0-46C0-9DEF-6D3364A90888}">
      <dsp:nvSpPr>
        <dsp:cNvPr id="0" name=""/>
        <dsp:cNvSpPr/>
      </dsp:nvSpPr>
      <dsp:spPr>
        <a:xfrm>
          <a:off x="0" y="1022474"/>
          <a:ext cx="7048528" cy="40351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100000"/>
            </a:lnSpc>
            <a:spcBef>
              <a:spcPct val="0"/>
            </a:spcBef>
            <a:spcAft>
              <a:spcPct val="15000"/>
            </a:spcAft>
            <a:buChar char="••"/>
          </a:pPr>
          <a:r>
            <a:rPr lang="zh-CN" sz="2400" b="1" kern="1200" dirty="0" smtClean="0"/>
            <a:t>学校成立资产清查领导小组，组长由学校法人代表担任，副组长由分管副校长担任；成员由资产、财务、纪检、审计、人事、基建、后勤主要负责人组成。负责学校资产清查工作的动员、组织、培训、协调、指导、督办、核审、验收、总结。</a:t>
          </a:r>
          <a:endParaRPr lang="zh-CN" altLang="en-US" sz="2400" b="1" kern="1200" dirty="0"/>
        </a:p>
        <a:p>
          <a:pPr marL="228600" lvl="1" indent="-228600" algn="just" defTabSz="1066800">
            <a:lnSpc>
              <a:spcPct val="100000"/>
            </a:lnSpc>
            <a:spcBef>
              <a:spcPct val="0"/>
            </a:spcBef>
            <a:spcAft>
              <a:spcPct val="15000"/>
            </a:spcAft>
            <a:buChar char="••"/>
          </a:pPr>
          <a:r>
            <a:rPr lang="zh-CN" altLang="en-US" sz="2400" b="1" kern="1200" dirty="0" smtClean="0"/>
            <a:t>校内各单位领导为本单位清查工作第一负责人。负责本单位清查工作的组织、部署、指导、落实。</a:t>
          </a:r>
          <a:endParaRPr lang="zh-CN" altLang="en-US" sz="2400" b="1" kern="1200" dirty="0"/>
        </a:p>
        <a:p>
          <a:pPr marL="228600" lvl="1" indent="-228600" algn="just" defTabSz="1066800">
            <a:lnSpc>
              <a:spcPct val="100000"/>
            </a:lnSpc>
            <a:spcBef>
              <a:spcPct val="0"/>
            </a:spcBef>
            <a:spcAft>
              <a:spcPct val="15000"/>
            </a:spcAft>
            <a:buChar char="••"/>
          </a:pPr>
          <a:r>
            <a:rPr lang="zh-CN" sz="2400" b="1" kern="1200" dirty="0" smtClean="0"/>
            <a:t>单位负责人要对本单位清查报告的真实性、准确性和完整性负责，杜绝虚报、错报和瞒报现象。</a:t>
          </a:r>
          <a:endParaRPr lang="zh-CN" altLang="en-US" sz="2400" b="1" kern="1200" dirty="0"/>
        </a:p>
      </dsp:txBody>
      <dsp:txXfrm>
        <a:off x="0" y="1022474"/>
        <a:ext cx="7048528" cy="40351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8970F-188F-40AB-81CD-2445F762EC59}">
      <dsp:nvSpPr>
        <dsp:cNvPr id="0" name=""/>
        <dsp:cNvSpPr/>
      </dsp:nvSpPr>
      <dsp:spPr>
        <a:xfrm>
          <a:off x="1" y="0"/>
          <a:ext cx="6691334"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E7FB47-D770-4F08-988D-92DA06A2B654}">
      <dsp:nvSpPr>
        <dsp:cNvPr id="0" name=""/>
        <dsp:cNvSpPr/>
      </dsp:nvSpPr>
      <dsp:spPr>
        <a:xfrm>
          <a:off x="549" y="1219199"/>
          <a:ext cx="1267344"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sz="2800" kern="1200" dirty="0" smtClean="0"/>
            <a:t>准备工作</a:t>
          </a:r>
          <a:endParaRPr lang="zh-CN" altLang="en-US" sz="2800" kern="1200" dirty="0"/>
        </a:p>
      </dsp:txBody>
      <dsp:txXfrm>
        <a:off x="62416" y="1281066"/>
        <a:ext cx="1143610" cy="1501866"/>
      </dsp:txXfrm>
    </dsp:sp>
    <dsp:sp modelId="{78088D3D-3086-406D-AEF1-787579B84E2A}">
      <dsp:nvSpPr>
        <dsp:cNvPr id="0" name=""/>
        <dsp:cNvSpPr/>
      </dsp:nvSpPr>
      <dsp:spPr>
        <a:xfrm>
          <a:off x="1356272" y="1219199"/>
          <a:ext cx="1267344"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t>清查</a:t>
          </a:r>
          <a:r>
            <a:rPr lang="zh-CN" sz="2800" kern="1200" dirty="0" smtClean="0"/>
            <a:t>盘点单</a:t>
          </a:r>
          <a:endParaRPr lang="zh-CN" altLang="en-US" sz="2800" kern="1200" dirty="0"/>
        </a:p>
      </dsp:txBody>
      <dsp:txXfrm>
        <a:off x="1418139" y="1281066"/>
        <a:ext cx="1143610" cy="1501866"/>
      </dsp:txXfrm>
    </dsp:sp>
    <dsp:sp modelId="{E45B6E62-CDC7-4AF2-A9AB-562C7E851BA4}">
      <dsp:nvSpPr>
        <dsp:cNvPr id="0" name=""/>
        <dsp:cNvSpPr/>
      </dsp:nvSpPr>
      <dsp:spPr>
        <a:xfrm>
          <a:off x="2711996" y="1219199"/>
          <a:ext cx="1267344"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t>清查</a:t>
          </a:r>
          <a:r>
            <a:rPr lang="zh-CN" sz="2800" kern="1200" dirty="0" smtClean="0"/>
            <a:t>明细表</a:t>
          </a:r>
          <a:endParaRPr lang="zh-CN" altLang="en-US" sz="2800" kern="1200" dirty="0"/>
        </a:p>
      </dsp:txBody>
      <dsp:txXfrm>
        <a:off x="2773863" y="1281066"/>
        <a:ext cx="1143610" cy="1501866"/>
      </dsp:txXfrm>
    </dsp:sp>
    <dsp:sp modelId="{CA535A60-BBF5-44FF-83A0-44125EFC1D14}">
      <dsp:nvSpPr>
        <dsp:cNvPr id="0" name=""/>
        <dsp:cNvSpPr/>
      </dsp:nvSpPr>
      <dsp:spPr>
        <a:xfrm>
          <a:off x="4067720" y="1219199"/>
          <a:ext cx="1267344"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sz="2800" kern="1200" dirty="0" smtClean="0"/>
            <a:t>清查报表</a:t>
          </a:r>
          <a:endParaRPr lang="zh-CN" altLang="en-US" sz="2800" kern="1200" dirty="0"/>
        </a:p>
      </dsp:txBody>
      <dsp:txXfrm>
        <a:off x="4129587" y="1281066"/>
        <a:ext cx="1143610" cy="1501866"/>
      </dsp:txXfrm>
    </dsp:sp>
    <dsp:sp modelId="{43F84BA0-AF5D-4430-A31E-C84D274B5DB5}">
      <dsp:nvSpPr>
        <dsp:cNvPr id="0" name=""/>
        <dsp:cNvSpPr/>
      </dsp:nvSpPr>
      <dsp:spPr>
        <a:xfrm>
          <a:off x="5423444" y="1219199"/>
          <a:ext cx="1267344"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sz="2800" kern="1200" dirty="0" smtClean="0"/>
            <a:t>汇总报送</a:t>
          </a:r>
          <a:endParaRPr lang="zh-CN" altLang="en-US" sz="2800" kern="1200" dirty="0"/>
        </a:p>
      </dsp:txBody>
      <dsp:txXfrm>
        <a:off x="5485311" y="1281066"/>
        <a:ext cx="1143610" cy="15018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C7544-8839-4D5D-A2DD-B584E85EFC4B}">
      <dsp:nvSpPr>
        <dsp:cNvPr id="0" name=""/>
        <dsp:cNvSpPr/>
      </dsp:nvSpPr>
      <dsp:spPr>
        <a:xfrm>
          <a:off x="0" y="47771"/>
          <a:ext cx="6834214" cy="864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CN" altLang="en-US" sz="3200" b="1" kern="1200" dirty="0" smtClean="0"/>
            <a:t>具体步骤</a:t>
          </a:r>
          <a:endParaRPr lang="zh-CN" altLang="en-US" sz="3200" b="1" kern="1200" dirty="0"/>
        </a:p>
      </dsp:txBody>
      <dsp:txXfrm>
        <a:off x="0" y="47771"/>
        <a:ext cx="6834214" cy="864000"/>
      </dsp:txXfrm>
    </dsp:sp>
    <dsp:sp modelId="{21747293-1427-4210-9556-9683192EF5EB}">
      <dsp:nvSpPr>
        <dsp:cNvPr id="0" name=""/>
        <dsp:cNvSpPr/>
      </dsp:nvSpPr>
      <dsp:spPr>
        <a:xfrm>
          <a:off x="0" y="788260"/>
          <a:ext cx="6834214" cy="35410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zh-CN" altLang="en-US" sz="3000" b="1" kern="1200" dirty="0" smtClean="0"/>
            <a:t>各单位填报</a:t>
          </a:r>
          <a:r>
            <a:rPr lang="zh-CN" sz="3000" b="1" kern="1200" dirty="0" smtClean="0"/>
            <a:t>固定资产盘点单。录入资产清查明细表，其中固定资产损益清查明细表、无形资产损益清查明细表</a:t>
          </a:r>
          <a:r>
            <a:rPr lang="zh-CN" sz="3000" b="1" kern="1200" smtClean="0"/>
            <a:t>由固定资产</a:t>
          </a:r>
          <a:r>
            <a:rPr lang="zh-CN" sz="3000" b="1" kern="1200" dirty="0" smtClean="0"/>
            <a:t>盘点单自动生成。录入清查报表，其中部分报表由单位手工录入，部分由清查明细表自动生成。</a:t>
          </a:r>
          <a:r>
            <a:rPr lang="zh-CN" altLang="en-US" sz="3000" b="1" kern="1200" dirty="0" smtClean="0"/>
            <a:t>清查汇总表全部自动生成。</a:t>
          </a:r>
          <a:endParaRPr lang="zh-CN" altLang="en-US" sz="3000" b="1" kern="1200" dirty="0"/>
        </a:p>
      </dsp:txBody>
      <dsp:txXfrm>
        <a:off x="0" y="788260"/>
        <a:ext cx="6834214" cy="3541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F3199-B9B8-4172-881E-7040E3DB951E}">
      <dsp:nvSpPr>
        <dsp:cNvPr id="0" name=""/>
        <dsp:cNvSpPr/>
      </dsp:nvSpPr>
      <dsp:spPr>
        <a:xfrm>
          <a:off x="0" y="174788"/>
          <a:ext cx="6762776" cy="79006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CN" altLang="en-US" sz="3200" b="1" kern="1200" dirty="0" smtClean="0"/>
            <a:t>准备工作</a:t>
          </a:r>
          <a:endParaRPr lang="zh-CN" altLang="en-US" sz="3200" b="1" kern="1200" dirty="0"/>
        </a:p>
      </dsp:txBody>
      <dsp:txXfrm>
        <a:off x="0" y="174788"/>
        <a:ext cx="6762776" cy="790069"/>
      </dsp:txXfrm>
    </dsp:sp>
    <dsp:sp modelId="{BBABDFE9-9668-44BB-A3B4-8CD10E12A267}">
      <dsp:nvSpPr>
        <dsp:cNvPr id="0" name=""/>
        <dsp:cNvSpPr/>
      </dsp:nvSpPr>
      <dsp:spPr>
        <a:xfrm>
          <a:off x="0" y="964857"/>
          <a:ext cx="6762776" cy="3535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zh-CN" sz="2300" b="1" kern="1200" smtClean="0"/>
            <a:t>各单位要加强资产财务核算、资产台账登记等基础性工作，全面清理登记资产情况，完善卡片数据，确保卡实相符、账卡相符、账账相符。</a:t>
          </a:r>
          <a:endParaRPr lang="zh-CN" altLang="en-US" sz="2300" b="1" kern="1200"/>
        </a:p>
        <a:p>
          <a:pPr marL="228600" lvl="1" indent="-228600" algn="l" defTabSz="1022350">
            <a:lnSpc>
              <a:spcPct val="90000"/>
            </a:lnSpc>
            <a:spcBef>
              <a:spcPct val="0"/>
            </a:spcBef>
            <a:spcAft>
              <a:spcPct val="15000"/>
            </a:spcAft>
            <a:buChar char="••"/>
          </a:pPr>
          <a:r>
            <a:rPr lang="zh-CN" sz="2300" b="1" kern="1200" smtClean="0"/>
            <a:t>资产报表数据应当真实、准确、完整，表内数据之间、表与表之间、资产清查数据与财务决算数据之间应当相互衔接。</a:t>
          </a:r>
          <a:endParaRPr lang="zh-CN" sz="2300" b="1" kern="1200"/>
        </a:p>
        <a:p>
          <a:pPr marL="228600" lvl="1" indent="-228600" algn="l" defTabSz="1022350">
            <a:lnSpc>
              <a:spcPct val="90000"/>
            </a:lnSpc>
            <a:spcBef>
              <a:spcPct val="0"/>
            </a:spcBef>
            <a:spcAft>
              <a:spcPct val="15000"/>
            </a:spcAft>
            <a:buChar char="••"/>
          </a:pPr>
          <a:r>
            <a:rPr lang="zh-CN" sz="2300" b="1" kern="1200" smtClean="0"/>
            <a:t>应当结合编报年度决算有关工作，对各项资产进行清查盘点，对于存在财务会计差错的，应根据有关财务会计制度调整账面数后，如实填报。</a:t>
          </a:r>
          <a:endParaRPr lang="zh-CN" altLang="en-US" sz="2300" b="1" kern="1200"/>
        </a:p>
      </dsp:txBody>
      <dsp:txXfrm>
        <a:off x="0" y="964857"/>
        <a:ext cx="6762776" cy="35355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F3199-B9B8-4172-881E-7040E3DB951E}">
      <dsp:nvSpPr>
        <dsp:cNvPr id="0" name=""/>
        <dsp:cNvSpPr/>
      </dsp:nvSpPr>
      <dsp:spPr>
        <a:xfrm>
          <a:off x="0" y="25053"/>
          <a:ext cx="7215238" cy="1641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100000"/>
            </a:lnSpc>
            <a:spcBef>
              <a:spcPct val="0"/>
            </a:spcBef>
            <a:spcAft>
              <a:spcPts val="0"/>
            </a:spcAft>
          </a:pPr>
          <a:r>
            <a:rPr lang="zh-CN" altLang="en-US" sz="3200" b="1" kern="1200" dirty="0" smtClean="0"/>
            <a:t>盘点单</a:t>
          </a:r>
          <a:endParaRPr lang="zh-CN" altLang="en-US" sz="3200" b="1" kern="1200" dirty="0"/>
        </a:p>
      </dsp:txBody>
      <dsp:txXfrm>
        <a:off x="0" y="25053"/>
        <a:ext cx="7215238" cy="1641600"/>
      </dsp:txXfrm>
    </dsp:sp>
    <dsp:sp modelId="{BBABDFE9-9668-44BB-A3B4-8CD10E12A267}">
      <dsp:nvSpPr>
        <dsp:cNvPr id="0" name=""/>
        <dsp:cNvSpPr/>
      </dsp:nvSpPr>
      <dsp:spPr>
        <a:xfrm>
          <a:off x="0" y="1132444"/>
          <a:ext cx="7215238" cy="3463559"/>
        </a:xfrm>
        <a:prstGeom prst="rect">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038" tIns="304038" rIns="405384" bIns="456057" numCol="1" spcCol="1270" anchor="t" anchorCtr="0">
          <a:noAutofit/>
        </a:bodyPr>
        <a:lstStyle/>
        <a:p>
          <a:pPr marL="285750" lvl="1" indent="-285750" algn="ctr" defTabSz="2533650">
            <a:lnSpc>
              <a:spcPct val="90000"/>
            </a:lnSpc>
            <a:spcBef>
              <a:spcPct val="0"/>
            </a:spcBef>
            <a:spcAft>
              <a:spcPct val="15000"/>
            </a:spcAft>
            <a:buChar char="••"/>
          </a:pPr>
          <a:endParaRPr lang="zh-CN" altLang="en-US" sz="5700" b="1" kern="1200" dirty="0"/>
        </a:p>
      </dsp:txBody>
      <dsp:txXfrm>
        <a:off x="0" y="1132444"/>
        <a:ext cx="7215238" cy="34635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F3199-B9B8-4172-881E-7040E3DB951E}">
      <dsp:nvSpPr>
        <dsp:cNvPr id="0" name=""/>
        <dsp:cNvSpPr/>
      </dsp:nvSpPr>
      <dsp:spPr>
        <a:xfrm>
          <a:off x="0" y="72000"/>
          <a:ext cx="6977090"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CN" altLang="en-US" sz="3200" b="1" kern="1200" dirty="0" smtClean="0"/>
            <a:t>盘点单</a:t>
          </a:r>
          <a:endParaRPr lang="zh-CN" altLang="en-US" sz="3200" b="1" kern="1200" dirty="0"/>
        </a:p>
      </dsp:txBody>
      <dsp:txXfrm>
        <a:off x="0" y="72000"/>
        <a:ext cx="6977090" cy="748800"/>
      </dsp:txXfrm>
    </dsp:sp>
    <dsp:sp modelId="{BBABDFE9-9668-44BB-A3B4-8CD10E12A267}">
      <dsp:nvSpPr>
        <dsp:cNvPr id="0" name=""/>
        <dsp:cNvSpPr/>
      </dsp:nvSpPr>
      <dsp:spPr>
        <a:xfrm>
          <a:off x="0" y="820799"/>
          <a:ext cx="6977090" cy="39967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just" defTabSz="1155700">
            <a:lnSpc>
              <a:spcPct val="90000"/>
            </a:lnSpc>
            <a:spcBef>
              <a:spcPct val="0"/>
            </a:spcBef>
            <a:spcAft>
              <a:spcPct val="15000"/>
            </a:spcAft>
            <a:buChar char="••"/>
          </a:pPr>
          <a:r>
            <a:rPr lang="zh-CN" sz="2600" b="1" kern="1200" dirty="0" smtClean="0"/>
            <a:t>盘点单为固定资产数据起点，十分重要。</a:t>
          </a:r>
          <a:endParaRPr lang="zh-CN" altLang="en-US" sz="2600" b="1" kern="1200" dirty="0"/>
        </a:p>
        <a:p>
          <a:pPr marL="228600" lvl="1" indent="-228600" algn="just" defTabSz="1155700">
            <a:lnSpc>
              <a:spcPct val="90000"/>
            </a:lnSpc>
            <a:spcBef>
              <a:spcPct val="0"/>
            </a:spcBef>
            <a:spcAft>
              <a:spcPct val="15000"/>
            </a:spcAft>
            <a:buChar char="••"/>
          </a:pPr>
          <a:r>
            <a:rPr lang="zh-CN" sz="2600" b="1" kern="1200" dirty="0" smtClean="0"/>
            <a:t>各单位应当在以清查基准日为时点，结合资产台账，对固定资产进行全面盘点基础上，填制盘点单；</a:t>
          </a:r>
          <a:endParaRPr lang="zh-CN" sz="2600" b="1" kern="1200" dirty="0"/>
        </a:p>
        <a:p>
          <a:pPr marL="457200" lvl="2" indent="-228600" algn="just" defTabSz="1155700">
            <a:lnSpc>
              <a:spcPct val="90000"/>
            </a:lnSpc>
            <a:spcBef>
              <a:spcPct val="0"/>
            </a:spcBef>
            <a:spcAft>
              <a:spcPct val="15000"/>
            </a:spcAft>
            <a:buChar char="••"/>
          </a:pPr>
          <a:r>
            <a:rPr lang="zh-CN" sz="2600" b="1" kern="1200" dirty="0" smtClean="0"/>
            <a:t>各单位录入的固定资产卡片形成的部分信息自动导入到固定资产盘点单中。但盘点单共</a:t>
          </a:r>
          <a:r>
            <a:rPr lang="en-US" sz="2600" b="1" kern="1200" dirty="0" smtClean="0"/>
            <a:t>26</a:t>
          </a:r>
          <a:r>
            <a:rPr lang="zh-CN" sz="2600" b="1" kern="1200" dirty="0" smtClean="0"/>
            <a:t>个字段，与资产卡片字段并不完全一致，卡片信息导入到单内后，不足部分要补充完整。</a:t>
          </a:r>
          <a:endParaRPr lang="zh-CN" sz="2600" b="1" kern="1200" dirty="0"/>
        </a:p>
      </dsp:txBody>
      <dsp:txXfrm>
        <a:off x="0" y="820799"/>
        <a:ext cx="6977090" cy="39967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800F5C-6C58-4614-A282-713C9438EA98}" type="datetimeFigureOut">
              <a:rPr lang="zh-CN" altLang="en-US" smtClean="0"/>
              <a:pPr/>
              <a:t>2016/4/29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82022E-E4D3-4E45-9EF4-064FD9B7BA9C}" type="slidenum">
              <a:rPr lang="zh-CN" altLang="en-US" smtClean="0"/>
              <a:pPr/>
              <a:t>‹#›</a:t>
            </a:fld>
            <a:endParaRPr lang="zh-CN" altLang="en-US"/>
          </a:p>
        </p:txBody>
      </p:sp>
    </p:spTree>
    <p:extLst>
      <p:ext uri="{BB962C8B-B14F-4D97-AF65-F5344CB8AC3E}">
        <p14:creationId xmlns:p14="http://schemas.microsoft.com/office/powerpoint/2010/main" val="2075633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2</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11</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12</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13</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14</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15</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16</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17</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18</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19</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20</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3</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21</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22</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23</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24</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25</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26</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27</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28</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29</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30</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4</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31</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32</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33</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34</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35</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36</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37</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38</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39</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40</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D6AB6C-6BFD-419C-A0C8-5D9F859A6FBC}" type="slidenum">
              <a:rPr lang="de-DE" altLang="de-DE"/>
              <a:pPr/>
              <a:t>5</a:t>
            </a:fld>
            <a:endParaRPr lang="de-DE" altLang="de-DE"/>
          </a:p>
        </p:txBody>
      </p:sp>
      <p:sp>
        <p:nvSpPr>
          <p:cNvPr id="1403906" name="Rectangle 2"/>
          <p:cNvSpPr>
            <a:spLocks noGrp="1" noRot="1" noChangeAspect="1" noChangeArrowheads="1" noTextEdit="1"/>
          </p:cNvSpPr>
          <p:nvPr>
            <p:ph type="sldImg"/>
          </p:nvPr>
        </p:nvSpPr>
        <p:spPr>
          <a:ln/>
        </p:spPr>
      </p:sp>
      <p:sp>
        <p:nvSpPr>
          <p:cNvPr id="140390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41</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42</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43</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44</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45</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46</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47</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48</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49</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50</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6</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51</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52</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7</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8</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CEF51B-C4FF-488E-AFCE-493F3A02EDF4}" type="slidenum">
              <a:rPr lang="zh-CN" altLang="en-US" smtClean="0"/>
              <a:pPr/>
              <a:t>9</a:t>
            </a:fld>
            <a:endParaRPr lang="zh-CN" altLang="en-US"/>
          </a:p>
        </p:txBody>
      </p:sp>
    </p:spTree>
    <p:extLst>
      <p:ext uri="{BB962C8B-B14F-4D97-AF65-F5344CB8AC3E}">
        <p14:creationId xmlns:p14="http://schemas.microsoft.com/office/powerpoint/2010/main" val="2971390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D5327FC6-F655-4BEA-824C-D7A6C7D8B4D8}" type="slidenum">
              <a:rPr lang="zh-CN" altLang="en-US"/>
              <a:pPr/>
              <a:t>10</a:t>
            </a:fld>
            <a:endParaRPr lang="en-US" altLang="zh-CN"/>
          </a:p>
        </p:txBody>
      </p:sp>
      <p:sp>
        <p:nvSpPr>
          <p:cNvPr id="315395" name="Rectangle 6"/>
          <p:cNvSpPr>
            <a:spLocks noGrp="1" noRot="1" noChangeAspect="1" noChangeArrowheads="1" noTextEdit="1"/>
          </p:cNvSpPr>
          <p:nvPr>
            <p:ph type="sldImg"/>
          </p:nvPr>
        </p:nvSpPr>
        <p:spPr>
          <a:xfrm>
            <a:off x="-1800225" y="1177925"/>
            <a:ext cx="10414000" cy="7810500"/>
          </a:xfrm>
          <a:ln/>
        </p:spPr>
      </p:sp>
      <p:sp>
        <p:nvSpPr>
          <p:cNvPr id="315396" name="Rectangle 7"/>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64D7A-4B7A-4457-B7FC-A8825F4B4AC3}" type="datetimeFigureOut">
              <a:rPr lang="zh-CN" altLang="en-US" smtClean="0"/>
              <a:pPr/>
              <a:t>2016/4/29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1CBFF2-ED04-40BC-BBB4-F7DBB7F9F8F0}"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64D7A-4B7A-4457-B7FC-A8825F4B4AC3}" type="datetimeFigureOut">
              <a:rPr lang="zh-CN" altLang="en-US" smtClean="0"/>
              <a:pPr/>
              <a:t>2016/4/29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1CBFF2-ED04-40BC-BBB4-F7DBB7F9F8F0}"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64D7A-4B7A-4457-B7FC-A8825F4B4AC3}" type="datetimeFigureOut">
              <a:rPr lang="zh-CN" altLang="en-US" smtClean="0"/>
              <a:pPr/>
              <a:t>2016/4/29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1CBFF2-ED04-40BC-BBB4-F7DBB7F9F8F0}"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64D7A-4B7A-4457-B7FC-A8825F4B4AC3}" type="datetimeFigureOut">
              <a:rPr lang="zh-CN" altLang="en-US" smtClean="0"/>
              <a:pPr/>
              <a:t>2016/4/29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1CBFF2-ED04-40BC-BBB4-F7DBB7F9F8F0}"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64D7A-4B7A-4457-B7FC-A8825F4B4AC3}" type="datetimeFigureOut">
              <a:rPr lang="zh-CN" altLang="en-US" smtClean="0"/>
              <a:pPr/>
              <a:t>2016/4/29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1CBFF2-ED04-40BC-BBB4-F7DBB7F9F8F0}"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64D7A-4B7A-4457-B7FC-A8825F4B4AC3}" type="datetimeFigureOut">
              <a:rPr lang="zh-CN" altLang="en-US" smtClean="0"/>
              <a:pPr/>
              <a:t>2016/4/29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1CBFF2-ED04-40BC-BBB4-F7DBB7F9F8F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64D7A-4B7A-4457-B7FC-A8825F4B4AC3}" type="datetimeFigureOut">
              <a:rPr lang="zh-CN" altLang="en-US" smtClean="0"/>
              <a:pPr/>
              <a:t>2016/4/29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21CBFF2-ED04-40BC-BBB4-F7DBB7F9F8F0}"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64D7A-4B7A-4457-B7FC-A8825F4B4AC3}" type="datetimeFigureOut">
              <a:rPr lang="zh-CN" altLang="en-US" smtClean="0"/>
              <a:pPr/>
              <a:t>2016/4/29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21CBFF2-ED04-40BC-BBB4-F7DBB7F9F8F0}"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1D64D7A-4B7A-4457-B7FC-A8825F4B4AC3}" type="datetimeFigureOut">
              <a:rPr lang="zh-CN" altLang="en-US" smtClean="0"/>
              <a:pPr/>
              <a:t>2016/4/29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21CBFF2-ED04-40BC-BBB4-F7DBB7F9F8F0}"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64D7A-4B7A-4457-B7FC-A8825F4B4AC3}" type="datetimeFigureOut">
              <a:rPr lang="zh-CN" altLang="en-US" smtClean="0"/>
              <a:pPr/>
              <a:t>2016/4/29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1CBFF2-ED04-40BC-BBB4-F7DBB7F9F8F0}"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64D7A-4B7A-4457-B7FC-A8825F4B4AC3}" type="datetimeFigureOut">
              <a:rPr lang="zh-CN" altLang="en-US" smtClean="0"/>
              <a:pPr/>
              <a:t>2016/4/29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1CBFF2-ED04-40BC-BBB4-F7DBB7F9F8F0}"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64D7A-4B7A-4457-B7FC-A8825F4B4AC3}" type="datetimeFigureOut">
              <a:rPr lang="zh-CN" altLang="en-US" smtClean="0"/>
              <a:pPr/>
              <a:t>2016/4/29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CBFF2-ED04-40BC-BBB4-F7DBB7F9F8F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5.png"/><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5.png"/><Relationship Id="rId9" Type="http://schemas.microsoft.com/office/2007/relationships/diagramDrawing" Target="../diagrams/drawing6.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4.png"/><Relationship Id="rId7" Type="http://schemas.openxmlformats.org/officeDocument/2006/relationships/diagramQuickStyle" Target="../diagrams/quickStyle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5.png"/><Relationship Id="rId9" Type="http://schemas.microsoft.com/office/2007/relationships/diagramDrawing" Target="../diagrams/drawing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4.png"/><Relationship Id="rId7" Type="http://schemas.openxmlformats.org/officeDocument/2006/relationships/diagramQuickStyle" Target="../diagrams/quickStyle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5.png"/><Relationship Id="rId9" Type="http://schemas.microsoft.com/office/2007/relationships/diagramDrawing" Target="../diagrams/drawing8.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4.png"/><Relationship Id="rId7" Type="http://schemas.openxmlformats.org/officeDocument/2006/relationships/diagramQuickStyle" Target="../diagrams/quickStyle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5.png"/><Relationship Id="rId9" Type="http://schemas.microsoft.com/office/2007/relationships/diagramDrawing" Target="../diagrams/drawing9.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4.png"/><Relationship Id="rId7" Type="http://schemas.openxmlformats.org/officeDocument/2006/relationships/diagramQuickStyle" Target="../diagrams/quickStyle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5.png"/><Relationship Id="rId9" Type="http://schemas.microsoft.com/office/2007/relationships/diagramDrawing" Target="../diagrams/drawing10.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4.png"/><Relationship Id="rId7" Type="http://schemas.openxmlformats.org/officeDocument/2006/relationships/diagramQuickStyle" Target="../diagrams/quickStyle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5.png"/><Relationship Id="rId9" Type="http://schemas.microsoft.com/office/2007/relationships/diagramDrawing" Target="../diagrams/drawing1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4.png"/><Relationship Id="rId7" Type="http://schemas.openxmlformats.org/officeDocument/2006/relationships/diagramQuickStyle" Target="../diagrams/quickStyle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5.png"/><Relationship Id="rId9" Type="http://schemas.microsoft.com/office/2007/relationships/diagramDrawing" Target="../diagrams/drawing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4.png"/><Relationship Id="rId7" Type="http://schemas.openxmlformats.org/officeDocument/2006/relationships/diagramQuickStyle" Target="../diagrams/quickStyle1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5.png"/><Relationship Id="rId9" Type="http://schemas.microsoft.com/office/2007/relationships/diagramDrawing" Target="../diagrams/drawing1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4.png"/><Relationship Id="rId7" Type="http://schemas.openxmlformats.org/officeDocument/2006/relationships/diagramQuickStyle" Target="../diagrams/quickStyle1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5.png"/><Relationship Id="rId9" Type="http://schemas.microsoft.com/office/2007/relationships/diagramDrawing" Target="../diagrams/drawing14.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4.png"/><Relationship Id="rId7" Type="http://schemas.openxmlformats.org/officeDocument/2006/relationships/diagramQuickStyle" Target="../diagrams/quickStyle1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5.png"/><Relationship Id="rId9" Type="http://schemas.microsoft.com/office/2007/relationships/diagramDrawing" Target="../diagrams/drawing15.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4.png"/><Relationship Id="rId7" Type="http://schemas.openxmlformats.org/officeDocument/2006/relationships/diagramQuickStyle" Target="../diagrams/quickStyle1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5.png"/><Relationship Id="rId9" Type="http://schemas.microsoft.com/office/2007/relationships/diagramDrawing" Target="../diagrams/drawing16.xm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4.png"/><Relationship Id="rId7" Type="http://schemas.openxmlformats.org/officeDocument/2006/relationships/diagramQuickStyle" Target="../diagrams/quickStyle1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5.png"/><Relationship Id="rId9" Type="http://schemas.microsoft.com/office/2007/relationships/diagramDrawing" Target="../diagrams/drawing1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4.png"/><Relationship Id="rId7" Type="http://schemas.openxmlformats.org/officeDocument/2006/relationships/diagramQuickStyle" Target="../diagrams/quickStyle18.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5.png"/><Relationship Id="rId9" Type="http://schemas.microsoft.com/office/2007/relationships/diagramDrawing" Target="../diagrams/drawing18.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4.png"/><Relationship Id="rId7" Type="http://schemas.openxmlformats.org/officeDocument/2006/relationships/diagramQuickStyle" Target="../diagrams/quickStyle19.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5.png"/><Relationship Id="rId9" Type="http://schemas.microsoft.com/office/2007/relationships/diagramDrawing" Target="../diagrams/drawing19.xm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4.png"/><Relationship Id="rId7" Type="http://schemas.openxmlformats.org/officeDocument/2006/relationships/diagramQuickStyle" Target="../diagrams/quickStyle20.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image" Target="../media/image5.png"/><Relationship Id="rId9" Type="http://schemas.microsoft.com/office/2007/relationships/diagramDrawing" Target="../diagrams/drawing20.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21.xml"/><Relationship Id="rId13" Type="http://schemas.openxmlformats.org/officeDocument/2006/relationships/diagramColors" Target="../diagrams/colors22.xml"/><Relationship Id="rId18" Type="http://schemas.openxmlformats.org/officeDocument/2006/relationships/diagramColors" Target="../diagrams/colors23.xml"/><Relationship Id="rId3" Type="http://schemas.openxmlformats.org/officeDocument/2006/relationships/image" Target="../media/image4.png"/><Relationship Id="rId7" Type="http://schemas.openxmlformats.org/officeDocument/2006/relationships/diagramQuickStyle" Target="../diagrams/quickStyle21.xml"/><Relationship Id="rId12" Type="http://schemas.openxmlformats.org/officeDocument/2006/relationships/diagramQuickStyle" Target="../diagrams/quickStyle22.xml"/><Relationship Id="rId17" Type="http://schemas.openxmlformats.org/officeDocument/2006/relationships/diagramQuickStyle" Target="../diagrams/quickStyle23.xml"/><Relationship Id="rId2" Type="http://schemas.openxmlformats.org/officeDocument/2006/relationships/notesSlide" Target="../notesSlides/notesSlide42.xml"/><Relationship Id="rId16" Type="http://schemas.openxmlformats.org/officeDocument/2006/relationships/diagramLayout" Target="../diagrams/layout23.xml"/><Relationship Id="rId1" Type="http://schemas.openxmlformats.org/officeDocument/2006/relationships/slideLayout" Target="../slideLayouts/slideLayout2.xml"/><Relationship Id="rId6" Type="http://schemas.openxmlformats.org/officeDocument/2006/relationships/diagramLayout" Target="../diagrams/layout21.xml"/><Relationship Id="rId11" Type="http://schemas.openxmlformats.org/officeDocument/2006/relationships/diagramLayout" Target="../diagrams/layout22.xml"/><Relationship Id="rId5" Type="http://schemas.openxmlformats.org/officeDocument/2006/relationships/diagramData" Target="../diagrams/data21.xml"/><Relationship Id="rId15" Type="http://schemas.openxmlformats.org/officeDocument/2006/relationships/diagramData" Target="../diagrams/data23.xml"/><Relationship Id="rId10" Type="http://schemas.openxmlformats.org/officeDocument/2006/relationships/diagramData" Target="../diagrams/data22.xml"/><Relationship Id="rId19" Type="http://schemas.microsoft.com/office/2007/relationships/diagramDrawing" Target="../diagrams/drawing23.xml"/><Relationship Id="rId4" Type="http://schemas.openxmlformats.org/officeDocument/2006/relationships/image" Target="../media/image5.png"/><Relationship Id="rId9" Type="http://schemas.microsoft.com/office/2007/relationships/diagramDrawing" Target="../diagrams/drawing21.xml"/><Relationship Id="rId14" Type="http://schemas.microsoft.com/office/2007/relationships/diagramDrawing" Target="../diagrams/drawing22.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image" Target="../media/image4.png"/><Relationship Id="rId7" Type="http://schemas.openxmlformats.org/officeDocument/2006/relationships/diagramQuickStyle" Target="../diagrams/quickStyle2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Layout" Target="../diagrams/layout24.xml"/><Relationship Id="rId5" Type="http://schemas.openxmlformats.org/officeDocument/2006/relationships/diagramData" Target="../diagrams/data24.xml"/><Relationship Id="rId4" Type="http://schemas.openxmlformats.org/officeDocument/2006/relationships/image" Target="../media/image5.png"/><Relationship Id="rId9" Type="http://schemas.microsoft.com/office/2007/relationships/diagramDrawing" Target="../diagrams/drawing24.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image" Target="../media/image4.png"/><Relationship Id="rId7" Type="http://schemas.openxmlformats.org/officeDocument/2006/relationships/diagramQuickStyle" Target="../diagrams/quickStyle2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Layout" Target="../diagrams/layout25.xml"/><Relationship Id="rId5" Type="http://schemas.openxmlformats.org/officeDocument/2006/relationships/diagramData" Target="../diagrams/data25.xml"/><Relationship Id="rId4" Type="http://schemas.openxmlformats.org/officeDocument/2006/relationships/image" Target="../media/image5.png"/><Relationship Id="rId9" Type="http://schemas.microsoft.com/office/2007/relationships/diagramDrawing" Target="../diagrams/drawing25.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26.xml"/><Relationship Id="rId3" Type="http://schemas.openxmlformats.org/officeDocument/2006/relationships/image" Target="../media/image4.png"/><Relationship Id="rId7" Type="http://schemas.openxmlformats.org/officeDocument/2006/relationships/diagramQuickStyle" Target="../diagrams/quickStyle26.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Layout" Target="../diagrams/layout26.xml"/><Relationship Id="rId5" Type="http://schemas.openxmlformats.org/officeDocument/2006/relationships/diagramData" Target="../diagrams/data26.xml"/><Relationship Id="rId4" Type="http://schemas.openxmlformats.org/officeDocument/2006/relationships/image" Target="../media/image5.png"/><Relationship Id="rId9" Type="http://schemas.microsoft.com/office/2007/relationships/diagramDrawing" Target="../diagrams/drawing26.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image" Target="../media/image4.png"/><Relationship Id="rId7" Type="http://schemas.openxmlformats.org/officeDocument/2006/relationships/diagramQuickStyle" Target="../diagrams/quickStyle27.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Layout" Target="../diagrams/layout27.xml"/><Relationship Id="rId5" Type="http://schemas.openxmlformats.org/officeDocument/2006/relationships/diagramData" Target="../diagrams/data27.xml"/><Relationship Id="rId4" Type="http://schemas.openxmlformats.org/officeDocument/2006/relationships/image" Target="../media/image5.png"/><Relationship Id="rId9" Type="http://schemas.microsoft.com/office/2007/relationships/diagramDrawing" Target="../diagrams/drawing27.xml"/></Relationships>
</file>

<file path=ppt/slides/_rels/slide48.xml.rels><?xml version="1.0" encoding="UTF-8" standalone="yes"?>
<Relationships xmlns="http://schemas.openxmlformats.org/package/2006/relationships"><Relationship Id="rId8" Type="http://schemas.openxmlformats.org/officeDocument/2006/relationships/diagramColors" Target="../diagrams/colors28.xml"/><Relationship Id="rId3" Type="http://schemas.openxmlformats.org/officeDocument/2006/relationships/image" Target="../media/image4.png"/><Relationship Id="rId7" Type="http://schemas.openxmlformats.org/officeDocument/2006/relationships/diagramQuickStyle" Target="../diagrams/quickStyle28.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Layout" Target="../diagrams/layout28.xml"/><Relationship Id="rId5" Type="http://schemas.openxmlformats.org/officeDocument/2006/relationships/diagramData" Target="../diagrams/data28.xml"/><Relationship Id="rId4" Type="http://schemas.openxmlformats.org/officeDocument/2006/relationships/image" Target="../media/image5.png"/><Relationship Id="rId9" Type="http://schemas.microsoft.com/office/2007/relationships/diagramDrawing" Target="../diagrams/drawing28.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29.xml"/><Relationship Id="rId3" Type="http://schemas.openxmlformats.org/officeDocument/2006/relationships/image" Target="../media/image4.png"/><Relationship Id="rId7" Type="http://schemas.openxmlformats.org/officeDocument/2006/relationships/diagramQuickStyle" Target="../diagrams/quickStyle29.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Layout" Target="../diagrams/layout29.xml"/><Relationship Id="rId5" Type="http://schemas.openxmlformats.org/officeDocument/2006/relationships/diagramData" Target="../diagrams/data29.xml"/><Relationship Id="rId4" Type="http://schemas.openxmlformats.org/officeDocument/2006/relationships/image" Target="../media/image5.png"/><Relationship Id="rId9" Type="http://schemas.microsoft.com/office/2007/relationships/diagramDrawing" Target="../diagrams/drawing2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30.xml"/><Relationship Id="rId3" Type="http://schemas.openxmlformats.org/officeDocument/2006/relationships/image" Target="../media/image4.png"/><Relationship Id="rId7" Type="http://schemas.openxmlformats.org/officeDocument/2006/relationships/diagramQuickStyle" Target="../diagrams/quickStyle30.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Layout" Target="../diagrams/layout30.xml"/><Relationship Id="rId5" Type="http://schemas.openxmlformats.org/officeDocument/2006/relationships/diagramData" Target="../diagrams/data30.xml"/><Relationship Id="rId4" Type="http://schemas.openxmlformats.org/officeDocument/2006/relationships/image" Target="../media/image5.png"/><Relationship Id="rId9" Type="http://schemas.microsoft.com/office/2007/relationships/diagramDrawing" Target="../diagrams/drawing30.xml"/></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31.xml"/><Relationship Id="rId3" Type="http://schemas.openxmlformats.org/officeDocument/2006/relationships/image" Target="../media/image4.png"/><Relationship Id="rId7" Type="http://schemas.openxmlformats.org/officeDocument/2006/relationships/diagramQuickStyle" Target="../diagrams/quickStyle31.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Layout" Target="../diagrams/layout31.xml"/><Relationship Id="rId5" Type="http://schemas.openxmlformats.org/officeDocument/2006/relationships/diagramData" Target="../diagrams/data31.xml"/><Relationship Id="rId4" Type="http://schemas.openxmlformats.org/officeDocument/2006/relationships/image" Target="../media/image5.png"/><Relationship Id="rId9" Type="http://schemas.microsoft.com/office/2007/relationships/diagramDrawing" Target="../diagrams/drawing31.xml"/></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32.xml"/><Relationship Id="rId3" Type="http://schemas.openxmlformats.org/officeDocument/2006/relationships/image" Target="../media/image4.png"/><Relationship Id="rId7" Type="http://schemas.openxmlformats.org/officeDocument/2006/relationships/diagramQuickStyle" Target="../diagrams/quickStyle32.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Layout" Target="../diagrams/layout32.xml"/><Relationship Id="rId5" Type="http://schemas.openxmlformats.org/officeDocument/2006/relationships/diagramData" Target="../diagrams/data32.xml"/><Relationship Id="rId4" Type="http://schemas.openxmlformats.org/officeDocument/2006/relationships/image" Target="../media/image5.png"/><Relationship Id="rId9" Type="http://schemas.microsoft.com/office/2007/relationships/diagramDrawing" Target="../diagrams/drawing3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pn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5.pn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6988" y="2438400"/>
            <a:ext cx="9144000" cy="990600"/>
          </a:xfrm>
        </p:spPr>
        <p:txBody>
          <a:bodyPr/>
          <a:lstStyle/>
          <a:p>
            <a:r>
              <a:rPr lang="zh-CN" altLang="en-US" sz="4800" dirty="0">
                <a:solidFill>
                  <a:schemeClr val="bg1"/>
                </a:solidFill>
                <a:ea typeface="华文彩云" pitchFamily="2" charset="-122"/>
              </a:rPr>
              <a:t>北外公房分配方案汇报</a:t>
            </a:r>
          </a:p>
        </p:txBody>
      </p:sp>
      <p:pic>
        <p:nvPicPr>
          <p:cNvPr id="4099" name="Picture 3"/>
          <p:cNvPicPr>
            <a:picLocks noChangeAspect="1" noChangeArrowheads="1"/>
          </p:cNvPicPr>
          <p:nvPr/>
        </p:nvPicPr>
        <p:blipFill>
          <a:blip r:embed="rId2"/>
          <a:srcRect/>
          <a:stretch>
            <a:fillRect/>
          </a:stretch>
        </p:blipFill>
        <p:spPr bwMode="auto">
          <a:xfrm>
            <a:off x="-9525" y="4959350"/>
            <a:ext cx="9153525" cy="1647825"/>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0" y="9525"/>
            <a:ext cx="9144000" cy="1754188"/>
          </a:xfrm>
          <a:prstGeom prst="rect">
            <a:avLst/>
          </a:prstGeom>
          <a:noFill/>
          <a:ln w="9525">
            <a:noFill/>
            <a:miter lim="800000"/>
            <a:headEnd/>
            <a:tailEnd/>
          </a:ln>
          <a:effectLst/>
        </p:spPr>
      </p:pic>
      <p:sp>
        <p:nvSpPr>
          <p:cNvPr id="5" name="Rectangle 2"/>
          <p:cNvSpPr txBox="1">
            <a:spLocks noChangeArrowheads="1"/>
          </p:cNvSpPr>
          <p:nvPr/>
        </p:nvSpPr>
        <p:spPr>
          <a:xfrm>
            <a:off x="285720" y="2857496"/>
            <a:ext cx="8678892"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0" normalizeH="0" baseline="0" noProof="0" dirty="0" smtClean="0">
                <a:ln>
                  <a:noFill/>
                </a:ln>
                <a:solidFill>
                  <a:schemeClr val="bg1"/>
                </a:solidFill>
                <a:effectLst/>
                <a:uLnTx/>
                <a:uFillTx/>
                <a:latin typeface="+mj-lt"/>
                <a:ea typeface="华文彩云" pitchFamily="2" charset="-122"/>
                <a:cs typeface="+mj-cs"/>
              </a:rPr>
              <a:t>北外公房分配方案汇报</a:t>
            </a:r>
          </a:p>
        </p:txBody>
      </p:sp>
      <p:pic>
        <p:nvPicPr>
          <p:cNvPr id="1026" name="Picture 2"/>
          <p:cNvPicPr>
            <a:picLocks noChangeAspect="1" noChangeArrowheads="1"/>
          </p:cNvPicPr>
          <p:nvPr/>
        </p:nvPicPr>
        <p:blipFill>
          <a:blip r:embed="rId4"/>
          <a:srcRect/>
          <a:stretch>
            <a:fillRect/>
          </a:stretch>
        </p:blipFill>
        <p:spPr bwMode="auto">
          <a:xfrm>
            <a:off x="0" y="1785926"/>
            <a:ext cx="9144000" cy="3214710"/>
          </a:xfrm>
          <a:prstGeom prst="rect">
            <a:avLst/>
          </a:prstGeom>
          <a:noFill/>
          <a:ln w="9525">
            <a:noFill/>
            <a:miter lim="800000"/>
            <a:headEnd/>
            <a:tailEnd/>
          </a:ln>
          <a:effectLst/>
        </p:spPr>
      </p:pic>
      <p:sp>
        <p:nvSpPr>
          <p:cNvPr id="8" name="Rectangle 2"/>
          <p:cNvSpPr txBox="1">
            <a:spLocks noChangeArrowheads="1"/>
          </p:cNvSpPr>
          <p:nvPr/>
        </p:nvSpPr>
        <p:spPr>
          <a:xfrm>
            <a:off x="179388" y="2285992"/>
            <a:ext cx="8964612" cy="1571636"/>
          </a:xfrm>
          <a:prstGeom prst="rect">
            <a:avLst/>
          </a:prstGeom>
        </p:spPr>
        <p:txBody>
          <a:bodyPr vert="horz" lIns="91440" tIns="45720" rIns="91440" bIns="45720" rtlCol="0" anchor="ctr">
            <a:normAutofit/>
          </a:bodyPr>
          <a:lstStyle/>
          <a:p>
            <a:pPr algn="ctr"/>
            <a:r>
              <a:rPr lang="zh-CN" altLang="en-US" sz="4800" b="1" dirty="0" smtClean="0">
                <a:latin typeface="+mj-ea"/>
                <a:ea typeface="+mj-ea"/>
              </a:rPr>
              <a:t>北京外国语大学</a:t>
            </a:r>
            <a:endParaRPr lang="en-US" altLang="zh-CN" sz="4800" b="1" dirty="0" smtClean="0">
              <a:latin typeface="+mj-ea"/>
              <a:ea typeface="+mj-ea"/>
            </a:endParaRPr>
          </a:p>
          <a:p>
            <a:pPr algn="ctr"/>
            <a:r>
              <a:rPr lang="zh-CN" altLang="en-US" sz="4800" b="1" dirty="0" smtClean="0">
                <a:latin typeface="+mj-ea"/>
                <a:ea typeface="+mj-ea"/>
              </a:rPr>
              <a:t>国有资产清查工作布置会</a:t>
            </a:r>
            <a:endParaRPr lang="zh-CN" altLang="en-US" sz="4800" b="1" dirty="0">
              <a:latin typeface="+mj-ea"/>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7" name="Rectangle 14"/>
          <p:cNvSpPr>
            <a:spLocks noGrp="1" noChangeArrowheads="1"/>
          </p:cNvSpPr>
          <p:nvPr>
            <p:ph type="title"/>
          </p:nvPr>
        </p:nvSpPr>
        <p:spPr>
          <a:xfrm>
            <a:off x="0" y="1000108"/>
            <a:ext cx="9144000" cy="928694"/>
          </a:xfrm>
        </p:spPr>
        <p:txBody>
          <a:bodyPr>
            <a:normAutofit/>
          </a:bodyPr>
          <a:lstStyle/>
          <a:p>
            <a:r>
              <a:rPr lang="zh-CN" altLang="en-US" sz="2800" b="1" dirty="0" smtClean="0">
                <a:latin typeface="+mn-ea"/>
                <a:ea typeface="+mn-ea"/>
              </a:rPr>
              <a:t>北京外国语大学资产清查领导小组成员名单</a:t>
            </a:r>
            <a:endParaRPr lang="zh-CN" altLang="en-US" sz="2800" dirty="0">
              <a:latin typeface="+mn-ea"/>
              <a:ea typeface="+mn-ea"/>
            </a:endParaRPr>
          </a:p>
        </p:txBody>
      </p:sp>
      <p:sp>
        <p:nvSpPr>
          <p:cNvPr id="66568" name="Rectangle 8"/>
          <p:cNvSpPr>
            <a:spLocks noChangeArrowheads="1"/>
          </p:cNvSpPr>
          <p:nvPr/>
        </p:nvSpPr>
        <p:spPr bwMode="blackWhite">
          <a:xfrm>
            <a:off x="5786446" y="4643446"/>
            <a:ext cx="1363906" cy="746703"/>
          </a:xfrm>
          <a:prstGeom prst="rect">
            <a:avLst/>
          </a:prstGeom>
          <a:solidFill>
            <a:schemeClr val="accent5">
              <a:lumMod val="75000"/>
            </a:schemeClr>
          </a:solidFill>
          <a:ln w="9525">
            <a:noFill/>
            <a:miter lim="800000"/>
            <a:headEnd/>
            <a:tailEnd/>
          </a:ln>
          <a:effectLst>
            <a:outerShdw blurRad="44450" dist="27940" dir="5400000" algn="ctr">
              <a:srgbClr val="000000">
                <a:alpha val="32000"/>
              </a:srgbClr>
            </a:outerShdw>
          </a:effectLst>
          <a:scene3d>
            <a:camera prst="perspectiveLeft"/>
            <a:lightRig rig="balanced" dir="t">
              <a:rot lat="0" lon="0" rev="8700000"/>
            </a:lightRig>
          </a:scene3d>
          <a:sp3d>
            <a:bevelT w="190500" h="38100"/>
          </a:sp3d>
        </p:spPr>
        <p:txBody>
          <a:bodyPr lIns="111955" tIns="21741" rIns="21741" bIns="21741">
            <a:flatTx/>
          </a:bodyPr>
          <a:lstStyle/>
          <a:p>
            <a:pPr algn="ctr" defTabSz="821202" eaLnBrk="0" hangingPunct="0"/>
            <a:r>
              <a:rPr lang="zh-CN" altLang="en-US" sz="2000" b="1" dirty="0" smtClean="0">
                <a:solidFill>
                  <a:srgbClr val="000000"/>
                </a:solidFill>
                <a:ea typeface="宋体" charset="-122"/>
              </a:rPr>
              <a:t>财务处</a:t>
            </a:r>
          </a:p>
        </p:txBody>
      </p:sp>
      <p:sp>
        <p:nvSpPr>
          <p:cNvPr id="66569" name="Rectangle 9"/>
          <p:cNvSpPr>
            <a:spLocks noChangeArrowheads="1"/>
          </p:cNvSpPr>
          <p:nvPr/>
        </p:nvSpPr>
        <p:spPr bwMode="blackWhite">
          <a:xfrm>
            <a:off x="7215206" y="4643446"/>
            <a:ext cx="1714512" cy="746703"/>
          </a:xfrm>
          <a:prstGeom prst="rect">
            <a:avLst/>
          </a:prstGeom>
          <a:solidFill>
            <a:schemeClr val="accent5">
              <a:lumMod val="75000"/>
            </a:schemeClr>
          </a:solidFill>
          <a:ln w="9525">
            <a:noFill/>
            <a:miter lim="800000"/>
            <a:headEnd/>
            <a:tailEnd/>
          </a:ln>
          <a:effectLst>
            <a:outerShdw blurRad="44450" dist="27940" dir="5400000" algn="ctr">
              <a:srgbClr val="000000">
                <a:alpha val="32000"/>
              </a:srgbClr>
            </a:outerShdw>
          </a:effectLst>
          <a:scene3d>
            <a:camera prst="perspectiveLeft"/>
            <a:lightRig rig="balanced" dir="t">
              <a:rot lat="0" lon="0" rev="8700000"/>
            </a:lightRig>
          </a:scene3d>
          <a:sp3d>
            <a:bevelT w="190500" h="38100"/>
          </a:sp3d>
        </p:spPr>
        <p:txBody>
          <a:bodyPr lIns="111955" tIns="21741" rIns="21741" bIns="21741">
            <a:flatTx/>
          </a:bodyPr>
          <a:lstStyle/>
          <a:p>
            <a:pPr defTabSz="821202" eaLnBrk="0" hangingPunct="0"/>
            <a:r>
              <a:rPr lang="zh-CN" altLang="en-US" sz="2000" b="1" dirty="0" smtClean="0">
                <a:solidFill>
                  <a:srgbClr val="000000"/>
                </a:solidFill>
                <a:ea typeface="宋体" charset="-122"/>
              </a:rPr>
              <a:t>监察、审计处</a:t>
            </a:r>
          </a:p>
        </p:txBody>
      </p:sp>
      <p:sp>
        <p:nvSpPr>
          <p:cNvPr id="66570" name="Rectangle 10"/>
          <p:cNvSpPr>
            <a:spLocks noChangeArrowheads="1"/>
          </p:cNvSpPr>
          <p:nvPr/>
        </p:nvSpPr>
        <p:spPr bwMode="blackWhite">
          <a:xfrm>
            <a:off x="2143108" y="4643446"/>
            <a:ext cx="1714512" cy="746703"/>
          </a:xfrm>
          <a:prstGeom prst="rect">
            <a:avLst/>
          </a:prstGeom>
          <a:solidFill>
            <a:schemeClr val="accent5">
              <a:lumMod val="75000"/>
            </a:schemeClr>
          </a:solidFill>
          <a:ln w="9525">
            <a:noFill/>
            <a:miter lim="800000"/>
            <a:headEnd/>
            <a:tailEnd/>
          </a:ln>
          <a:effectLst>
            <a:outerShdw blurRad="44450" dist="27940" dir="5400000" algn="ctr">
              <a:srgbClr val="000000">
                <a:alpha val="32000"/>
              </a:srgbClr>
            </a:outerShdw>
          </a:effectLst>
          <a:scene3d>
            <a:camera prst="perspectiveLeft"/>
            <a:lightRig rig="balanced" dir="t">
              <a:rot lat="0" lon="0" rev="8700000"/>
            </a:lightRig>
          </a:scene3d>
          <a:sp3d>
            <a:bevelT w="190500" h="38100"/>
          </a:sp3d>
        </p:spPr>
        <p:txBody>
          <a:bodyPr lIns="111955" tIns="21741" rIns="21741" bIns="21741">
            <a:flatTx/>
          </a:bodyPr>
          <a:lstStyle/>
          <a:p>
            <a:pPr defTabSz="821202" eaLnBrk="0" hangingPunct="0"/>
            <a:r>
              <a:rPr lang="zh-CN" altLang="en-US" sz="2000" b="1" dirty="0" smtClean="0">
                <a:solidFill>
                  <a:srgbClr val="000000"/>
                </a:solidFill>
                <a:ea typeface="宋体" charset="-122"/>
              </a:rPr>
              <a:t>基建处、后勤管理处</a:t>
            </a:r>
            <a:endParaRPr lang="zh-CN" altLang="en-US" sz="2000" b="1" dirty="0">
              <a:solidFill>
                <a:srgbClr val="000000"/>
              </a:solidFill>
              <a:ea typeface="宋体" charset="-122"/>
            </a:endParaRPr>
          </a:p>
        </p:txBody>
      </p:sp>
      <p:sp>
        <p:nvSpPr>
          <p:cNvPr id="66571" name="Rectangle 11"/>
          <p:cNvSpPr>
            <a:spLocks noChangeArrowheads="1"/>
          </p:cNvSpPr>
          <p:nvPr/>
        </p:nvSpPr>
        <p:spPr bwMode="blackWhite">
          <a:xfrm>
            <a:off x="4071934" y="4643446"/>
            <a:ext cx="1500198" cy="746703"/>
          </a:xfrm>
          <a:prstGeom prst="rect">
            <a:avLst/>
          </a:prstGeom>
          <a:solidFill>
            <a:schemeClr val="accent5">
              <a:lumMod val="75000"/>
            </a:schemeClr>
          </a:solidFill>
          <a:ln w="9525">
            <a:noFill/>
            <a:miter lim="800000"/>
            <a:headEnd/>
            <a:tailEnd/>
          </a:ln>
          <a:effectLst>
            <a:outerShdw blurRad="44450" dist="27940" dir="5400000" algn="ctr">
              <a:srgbClr val="000000">
                <a:alpha val="32000"/>
              </a:srgbClr>
            </a:outerShdw>
          </a:effectLst>
          <a:scene3d>
            <a:camera prst="perspectiveLeft"/>
            <a:lightRig rig="balanced" dir="t">
              <a:rot lat="0" lon="0" rev="8700000"/>
            </a:lightRig>
          </a:scene3d>
          <a:sp3d>
            <a:bevelT w="190500" h="38100"/>
          </a:sp3d>
        </p:spPr>
        <p:txBody>
          <a:bodyPr lIns="111955" tIns="21741" rIns="21741" bIns="21741">
            <a:flatTx/>
          </a:bodyPr>
          <a:lstStyle/>
          <a:p>
            <a:pPr defTabSz="821202" eaLnBrk="0" hangingPunct="0"/>
            <a:r>
              <a:rPr lang="zh-CN" altLang="en-US" sz="2000" b="1" dirty="0" smtClean="0">
                <a:solidFill>
                  <a:srgbClr val="000000"/>
                </a:solidFill>
                <a:ea typeface="宋体" charset="-122"/>
              </a:rPr>
              <a:t>资产管理处</a:t>
            </a:r>
            <a:endParaRPr lang="en-US" altLang="zh-CN" sz="2000" b="1" dirty="0" smtClean="0">
              <a:solidFill>
                <a:srgbClr val="000000"/>
              </a:solidFill>
              <a:ea typeface="宋体" charset="-122"/>
            </a:endParaRPr>
          </a:p>
        </p:txBody>
      </p:sp>
      <p:sp>
        <p:nvSpPr>
          <p:cNvPr id="66573" name="Rectangle 13"/>
          <p:cNvSpPr>
            <a:spLocks noChangeArrowheads="1"/>
          </p:cNvSpPr>
          <p:nvPr/>
        </p:nvSpPr>
        <p:spPr bwMode="blackWhite">
          <a:xfrm>
            <a:off x="4643438" y="2071678"/>
            <a:ext cx="1928826" cy="714380"/>
          </a:xfrm>
          <a:prstGeom prst="rect">
            <a:avLst/>
          </a:prstGeom>
          <a:solidFill>
            <a:srgbClr val="B52015"/>
          </a:solidFill>
          <a:ln w="9525">
            <a:noFill/>
            <a:miter lim="800000"/>
            <a:headEnd/>
            <a:tailEnd/>
          </a:ln>
          <a:effectLst>
            <a:outerShdw blurRad="44450" dist="27940" dir="5400000" algn="ctr">
              <a:srgbClr val="000000">
                <a:alpha val="32000"/>
              </a:srgbClr>
            </a:outerShdw>
          </a:effectLst>
          <a:scene3d>
            <a:camera prst="perspectiveLeft"/>
            <a:lightRig rig="balanced" dir="t">
              <a:rot lat="0" lon="0" rev="8700000"/>
            </a:lightRig>
          </a:scene3d>
          <a:sp3d>
            <a:bevelT w="190500" h="38100"/>
          </a:sp3d>
        </p:spPr>
        <p:txBody>
          <a:bodyPr lIns="111955" tIns="21741" rIns="21741" bIns="21741">
            <a:flatTx/>
          </a:bodyPr>
          <a:lstStyle/>
          <a:p>
            <a:pPr algn="ctr" defTabSz="821202" eaLnBrk="0" hangingPunct="0"/>
            <a:r>
              <a:rPr lang="zh-CN" altLang="en-US" sz="2000" b="1" dirty="0" smtClean="0">
                <a:solidFill>
                  <a:srgbClr val="000000"/>
                </a:solidFill>
                <a:ea typeface="宋体" charset="-122"/>
              </a:rPr>
              <a:t>彭龙  </a:t>
            </a:r>
            <a:endParaRPr lang="en-US" altLang="zh-CN" sz="2000" b="1" dirty="0" smtClean="0">
              <a:solidFill>
                <a:srgbClr val="000000"/>
              </a:solidFill>
              <a:ea typeface="宋体" charset="-122"/>
            </a:endParaRPr>
          </a:p>
          <a:p>
            <a:pPr algn="ctr" defTabSz="821202" eaLnBrk="0" hangingPunct="0"/>
            <a:r>
              <a:rPr lang="zh-CN" altLang="en-US" sz="2000" b="1" dirty="0" smtClean="0">
                <a:solidFill>
                  <a:srgbClr val="000000"/>
                </a:solidFill>
                <a:ea typeface="宋体" charset="-122"/>
              </a:rPr>
              <a:t>（校长）</a:t>
            </a:r>
            <a:endParaRPr lang="en-US" altLang="zh-CN" sz="2000" b="1" dirty="0">
              <a:solidFill>
                <a:srgbClr val="000000"/>
              </a:solidFill>
              <a:ea typeface="宋体" charset="-122"/>
            </a:endParaRPr>
          </a:p>
        </p:txBody>
      </p:sp>
      <p:sp>
        <p:nvSpPr>
          <p:cNvPr id="66575" name="McK Footnote"/>
          <p:cNvSpPr txBox="1">
            <a:spLocks noChangeArrowheads="1"/>
          </p:cNvSpPr>
          <p:nvPr/>
        </p:nvSpPr>
        <p:spPr bwMode="auto">
          <a:xfrm>
            <a:off x="127968" y="6420669"/>
            <a:ext cx="8334079" cy="409796"/>
          </a:xfrm>
          <a:prstGeom prst="rect">
            <a:avLst/>
          </a:prstGeom>
          <a:noFill/>
          <a:ln w="9525">
            <a:noFill/>
            <a:miter lim="800000"/>
            <a:headEnd/>
            <a:tailEnd/>
          </a:ln>
        </p:spPr>
        <p:txBody>
          <a:bodyPr lIns="0" tIns="0" rIns="0" bIns="0" anchor="b">
            <a:spAutoFit/>
          </a:bodyPr>
          <a:lstStyle/>
          <a:p>
            <a:pPr marL="586341" indent="-586341" defTabSz="913526">
              <a:tabLst>
                <a:tab pos="544228" algn="r"/>
              </a:tabLst>
            </a:pPr>
            <a:endParaRPr lang="en-US" altLang="zh-CN" sz="1200" dirty="0">
              <a:solidFill>
                <a:srgbClr val="000000"/>
              </a:solidFill>
              <a:ea typeface="宋体" charset="-122"/>
            </a:endParaRPr>
          </a:p>
          <a:p>
            <a:pPr marL="586341" indent="-586341" defTabSz="913526">
              <a:spcBef>
                <a:spcPct val="20000"/>
              </a:spcBef>
              <a:tabLst>
                <a:tab pos="544228" algn="r"/>
              </a:tabLst>
            </a:pPr>
            <a:endParaRPr lang="en-US" altLang="zh-CN" sz="1200" dirty="0">
              <a:solidFill>
                <a:srgbClr val="000000"/>
              </a:solidFill>
              <a:ea typeface="宋体" charset="-122"/>
            </a:endParaRPr>
          </a:p>
        </p:txBody>
      </p:sp>
      <p:pic>
        <p:nvPicPr>
          <p:cNvPr id="16"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18" name="矩形 17"/>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cxnSp>
        <p:nvCxnSpPr>
          <p:cNvPr id="41" name="AutoShape 6"/>
          <p:cNvCxnSpPr>
            <a:cxnSpLocks noChangeShapeType="1"/>
          </p:cNvCxnSpPr>
          <p:nvPr/>
        </p:nvCxnSpPr>
        <p:spPr bwMode="auto">
          <a:xfrm rot="16200000" flipH="1">
            <a:off x="2857489" y="4429133"/>
            <a:ext cx="428628" cy="2"/>
          </a:xfrm>
          <a:prstGeom prst="straightConnector1">
            <a:avLst/>
          </a:prstGeom>
          <a:noFill/>
          <a:ln w="19050">
            <a:solidFill>
              <a:schemeClr val="tx1"/>
            </a:solidFill>
            <a:round/>
            <a:headEnd/>
            <a:tailEnd/>
          </a:ln>
        </p:spPr>
      </p:cxnSp>
      <p:cxnSp>
        <p:nvCxnSpPr>
          <p:cNvPr id="46" name="直接连接符 45"/>
          <p:cNvCxnSpPr/>
          <p:nvPr/>
        </p:nvCxnSpPr>
        <p:spPr>
          <a:xfrm>
            <a:off x="4500562" y="4214818"/>
            <a:ext cx="3571900" cy="1588"/>
          </a:xfrm>
          <a:prstGeom prst="line">
            <a:avLst/>
          </a:prstGeom>
        </p:spPr>
        <p:style>
          <a:lnRef idx="1">
            <a:schemeClr val="dk1"/>
          </a:lnRef>
          <a:fillRef idx="0">
            <a:schemeClr val="dk1"/>
          </a:fillRef>
          <a:effectRef idx="0">
            <a:schemeClr val="dk1"/>
          </a:effectRef>
          <a:fontRef idx="minor">
            <a:schemeClr val="tx1"/>
          </a:fontRef>
        </p:style>
      </p:cxnSp>
      <p:cxnSp>
        <p:nvCxnSpPr>
          <p:cNvPr id="54" name="直接连接符 53"/>
          <p:cNvCxnSpPr/>
          <p:nvPr/>
        </p:nvCxnSpPr>
        <p:spPr>
          <a:xfrm rot="10800000">
            <a:off x="3071802" y="4214818"/>
            <a:ext cx="1428760" cy="1588"/>
          </a:xfrm>
          <a:prstGeom prst="line">
            <a:avLst/>
          </a:prstGeom>
        </p:spPr>
        <p:style>
          <a:lnRef idx="1">
            <a:schemeClr val="dk1"/>
          </a:lnRef>
          <a:fillRef idx="0">
            <a:schemeClr val="dk1"/>
          </a:fillRef>
          <a:effectRef idx="0">
            <a:schemeClr val="dk1"/>
          </a:effectRef>
          <a:fontRef idx="minor">
            <a:schemeClr val="tx1"/>
          </a:fontRef>
        </p:style>
      </p:cxnSp>
      <p:sp>
        <p:nvSpPr>
          <p:cNvPr id="56" name="Rectangle 14"/>
          <p:cNvSpPr txBox="1">
            <a:spLocks noChangeArrowheads="1"/>
          </p:cNvSpPr>
          <p:nvPr/>
        </p:nvSpPr>
        <p:spPr>
          <a:xfrm>
            <a:off x="0" y="2214554"/>
            <a:ext cx="4572000" cy="642942"/>
          </a:xfrm>
          <a:prstGeom prst="rect">
            <a:avLst/>
          </a:prstGeom>
        </p:spPr>
        <p:txBody>
          <a:bodyPr vert="horz" lIns="91440" tIns="45720" rIns="91440" bIns="45720" rtlCol="0" anchor="ctr">
            <a:normAutofit fontScale="97500"/>
          </a:bodyPr>
          <a:lstStyle/>
          <a:p>
            <a:pPr lvl="0" algn="ctr">
              <a:spcBef>
                <a:spcPct val="0"/>
              </a:spcBef>
              <a:defRPr/>
            </a:pPr>
            <a:r>
              <a:rPr lang="zh-CN" altLang="en-US" sz="2000" b="1" dirty="0" smtClean="0">
                <a:latin typeface="+mn-ea"/>
              </a:rPr>
              <a:t>组长</a:t>
            </a:r>
            <a:r>
              <a:rPr lang="en-US" altLang="zh-CN" sz="2000" dirty="0" smtClean="0">
                <a:latin typeface="+mn-ea"/>
              </a:rPr>
              <a:t>…………………………………</a:t>
            </a:r>
            <a:endParaRPr lang="zh-CN" altLang="en-US" sz="2000" dirty="0">
              <a:latin typeface="+mn-ea"/>
            </a:endParaRPr>
          </a:p>
        </p:txBody>
      </p:sp>
      <p:cxnSp>
        <p:nvCxnSpPr>
          <p:cNvPr id="58" name="直接连接符 57"/>
          <p:cNvCxnSpPr/>
          <p:nvPr/>
        </p:nvCxnSpPr>
        <p:spPr>
          <a:xfrm rot="5400000">
            <a:off x="5464578" y="2965050"/>
            <a:ext cx="357984" cy="1588"/>
          </a:xfrm>
          <a:prstGeom prst="line">
            <a:avLst/>
          </a:prstGeom>
        </p:spPr>
        <p:style>
          <a:lnRef idx="1">
            <a:schemeClr val="dk1"/>
          </a:lnRef>
          <a:fillRef idx="0">
            <a:schemeClr val="dk1"/>
          </a:fillRef>
          <a:effectRef idx="0">
            <a:schemeClr val="dk1"/>
          </a:effectRef>
          <a:fontRef idx="minor">
            <a:schemeClr val="tx1"/>
          </a:fontRef>
        </p:style>
      </p:cxnSp>
      <p:sp>
        <p:nvSpPr>
          <p:cNvPr id="59" name="Rectangle 13"/>
          <p:cNvSpPr>
            <a:spLocks noChangeArrowheads="1"/>
          </p:cNvSpPr>
          <p:nvPr/>
        </p:nvSpPr>
        <p:spPr bwMode="blackWhite">
          <a:xfrm>
            <a:off x="4643438" y="3143248"/>
            <a:ext cx="1928826" cy="714380"/>
          </a:xfrm>
          <a:prstGeom prst="rect">
            <a:avLst/>
          </a:prstGeom>
          <a:solidFill>
            <a:schemeClr val="accent6">
              <a:lumMod val="75000"/>
            </a:schemeClr>
          </a:solidFill>
          <a:ln w="9525">
            <a:noFill/>
            <a:miter lim="800000"/>
            <a:headEnd/>
            <a:tailEnd/>
          </a:ln>
          <a:effectLst>
            <a:outerShdw blurRad="44450" dist="27940" dir="5400000" algn="ctr">
              <a:srgbClr val="000000">
                <a:alpha val="32000"/>
              </a:srgbClr>
            </a:outerShdw>
          </a:effectLst>
          <a:scene3d>
            <a:camera prst="perspectiveLeft"/>
            <a:lightRig rig="balanced" dir="t">
              <a:rot lat="0" lon="0" rev="8700000"/>
            </a:lightRig>
          </a:scene3d>
          <a:sp3d>
            <a:bevelT w="190500" h="38100"/>
          </a:sp3d>
        </p:spPr>
        <p:txBody>
          <a:bodyPr lIns="111955" tIns="21741" rIns="21741" bIns="21741">
            <a:flatTx/>
          </a:bodyPr>
          <a:lstStyle/>
          <a:p>
            <a:pPr algn="ctr" defTabSz="821202" eaLnBrk="0" hangingPunct="0"/>
            <a:r>
              <a:rPr lang="zh-CN" altLang="en-US" sz="2000" b="1" dirty="0" smtClean="0">
                <a:solidFill>
                  <a:srgbClr val="000000"/>
                </a:solidFill>
                <a:ea typeface="宋体" charset="-122"/>
              </a:rPr>
              <a:t>贾德忠  </a:t>
            </a:r>
            <a:endParaRPr lang="en-US" altLang="zh-CN" sz="2000" b="1" dirty="0" smtClean="0">
              <a:solidFill>
                <a:srgbClr val="000000"/>
              </a:solidFill>
              <a:ea typeface="宋体" charset="-122"/>
            </a:endParaRPr>
          </a:p>
          <a:p>
            <a:pPr algn="ctr" defTabSz="821202" eaLnBrk="0" hangingPunct="0"/>
            <a:r>
              <a:rPr lang="zh-CN" altLang="en-US" sz="2000" b="1" dirty="0" smtClean="0">
                <a:solidFill>
                  <a:srgbClr val="000000"/>
                </a:solidFill>
                <a:ea typeface="宋体" charset="-122"/>
              </a:rPr>
              <a:t>（副校长）</a:t>
            </a:r>
            <a:endParaRPr lang="en-US" altLang="zh-CN" sz="2000" b="1" dirty="0">
              <a:solidFill>
                <a:srgbClr val="000000"/>
              </a:solidFill>
              <a:ea typeface="宋体" charset="-122"/>
            </a:endParaRPr>
          </a:p>
        </p:txBody>
      </p:sp>
      <p:sp>
        <p:nvSpPr>
          <p:cNvPr id="60" name="Rectangle 14"/>
          <p:cNvSpPr txBox="1">
            <a:spLocks noChangeArrowheads="1"/>
          </p:cNvSpPr>
          <p:nvPr/>
        </p:nvSpPr>
        <p:spPr>
          <a:xfrm>
            <a:off x="214282" y="3286124"/>
            <a:ext cx="4214842" cy="642942"/>
          </a:xfrm>
          <a:prstGeom prst="rect">
            <a:avLst/>
          </a:prstGeom>
        </p:spPr>
        <p:txBody>
          <a:bodyPr vert="horz" lIns="91440" tIns="45720" rIns="91440" bIns="45720" rtlCol="0" anchor="ctr">
            <a:normAutofit fontScale="97500"/>
          </a:bodyPr>
          <a:lstStyle/>
          <a:p>
            <a:pPr lvl="0" algn="ctr">
              <a:spcBef>
                <a:spcPct val="0"/>
              </a:spcBef>
              <a:defRPr/>
            </a:pPr>
            <a:r>
              <a:rPr lang="zh-CN" altLang="en-US" sz="2000" b="1" dirty="0" smtClean="0">
                <a:latin typeface="+mn-ea"/>
              </a:rPr>
              <a:t>副组长</a:t>
            </a:r>
            <a:r>
              <a:rPr lang="en-US" altLang="zh-CN" sz="2000" dirty="0" smtClean="0">
                <a:latin typeface="+mn-ea"/>
              </a:rPr>
              <a:t>………………………………</a:t>
            </a:r>
            <a:endParaRPr lang="zh-CN" altLang="en-US" sz="2000" dirty="0">
              <a:latin typeface="+mn-ea"/>
            </a:endParaRPr>
          </a:p>
        </p:txBody>
      </p:sp>
      <p:cxnSp>
        <p:nvCxnSpPr>
          <p:cNvPr id="75" name="直接连接符 74"/>
          <p:cNvCxnSpPr/>
          <p:nvPr/>
        </p:nvCxnSpPr>
        <p:spPr>
          <a:xfrm rot="5400000">
            <a:off x="5465372" y="4035826"/>
            <a:ext cx="357984" cy="1588"/>
          </a:xfrm>
          <a:prstGeom prst="line">
            <a:avLst/>
          </a:prstGeom>
        </p:spPr>
        <p:style>
          <a:lnRef idx="1">
            <a:schemeClr val="dk1"/>
          </a:lnRef>
          <a:fillRef idx="0">
            <a:schemeClr val="dk1"/>
          </a:fillRef>
          <a:effectRef idx="0">
            <a:schemeClr val="dk1"/>
          </a:effectRef>
          <a:fontRef idx="minor">
            <a:schemeClr val="tx1"/>
          </a:fontRef>
        </p:style>
      </p:cxnSp>
      <p:cxnSp>
        <p:nvCxnSpPr>
          <p:cNvPr id="84" name="AutoShape 6"/>
          <p:cNvCxnSpPr>
            <a:cxnSpLocks noChangeShapeType="1"/>
          </p:cNvCxnSpPr>
          <p:nvPr/>
        </p:nvCxnSpPr>
        <p:spPr bwMode="auto">
          <a:xfrm rot="16200000" flipH="1">
            <a:off x="4572001" y="4429131"/>
            <a:ext cx="428628" cy="2"/>
          </a:xfrm>
          <a:prstGeom prst="straightConnector1">
            <a:avLst/>
          </a:prstGeom>
          <a:noFill/>
          <a:ln w="19050">
            <a:solidFill>
              <a:schemeClr val="tx1"/>
            </a:solidFill>
            <a:round/>
            <a:headEnd/>
            <a:tailEnd/>
          </a:ln>
        </p:spPr>
      </p:cxnSp>
      <p:cxnSp>
        <p:nvCxnSpPr>
          <p:cNvPr id="85" name="AutoShape 6"/>
          <p:cNvCxnSpPr>
            <a:cxnSpLocks noChangeShapeType="1"/>
          </p:cNvCxnSpPr>
          <p:nvPr/>
        </p:nvCxnSpPr>
        <p:spPr bwMode="auto">
          <a:xfrm rot="16200000" flipH="1">
            <a:off x="6286513" y="4429131"/>
            <a:ext cx="428628" cy="2"/>
          </a:xfrm>
          <a:prstGeom prst="straightConnector1">
            <a:avLst/>
          </a:prstGeom>
          <a:noFill/>
          <a:ln w="19050">
            <a:solidFill>
              <a:schemeClr val="tx1"/>
            </a:solidFill>
            <a:round/>
            <a:headEnd/>
            <a:tailEnd/>
          </a:ln>
        </p:spPr>
      </p:cxnSp>
      <p:cxnSp>
        <p:nvCxnSpPr>
          <p:cNvPr id="86" name="AutoShape 6"/>
          <p:cNvCxnSpPr>
            <a:cxnSpLocks noChangeShapeType="1"/>
          </p:cNvCxnSpPr>
          <p:nvPr/>
        </p:nvCxnSpPr>
        <p:spPr bwMode="auto">
          <a:xfrm rot="16200000" flipH="1">
            <a:off x="7858149" y="4429131"/>
            <a:ext cx="428628" cy="2"/>
          </a:xfrm>
          <a:prstGeom prst="straightConnector1">
            <a:avLst/>
          </a:prstGeom>
          <a:noFill/>
          <a:ln w="19050">
            <a:solidFill>
              <a:schemeClr val="tx1"/>
            </a:solidFill>
            <a:round/>
            <a:headEnd/>
            <a:tailEnd/>
          </a:ln>
        </p:spPr>
      </p:cxnSp>
      <p:sp>
        <p:nvSpPr>
          <p:cNvPr id="87" name="Rectangle 14"/>
          <p:cNvSpPr txBox="1">
            <a:spLocks noChangeArrowheads="1"/>
          </p:cNvSpPr>
          <p:nvPr/>
        </p:nvSpPr>
        <p:spPr>
          <a:xfrm>
            <a:off x="-214346" y="4714884"/>
            <a:ext cx="2857520" cy="642942"/>
          </a:xfrm>
          <a:prstGeom prst="rect">
            <a:avLst/>
          </a:prstGeom>
        </p:spPr>
        <p:txBody>
          <a:bodyPr vert="horz" lIns="91440" tIns="45720" rIns="91440" bIns="45720" rtlCol="0" anchor="ctr">
            <a:normAutofit fontScale="97500"/>
          </a:bodyPr>
          <a:lstStyle/>
          <a:p>
            <a:pPr lvl="0" algn="ctr">
              <a:spcBef>
                <a:spcPct val="0"/>
              </a:spcBef>
              <a:defRPr/>
            </a:pPr>
            <a:r>
              <a:rPr lang="zh-CN" altLang="en-US" sz="2000" b="1" dirty="0" smtClean="0">
                <a:latin typeface="+mn-ea"/>
              </a:rPr>
              <a:t>成员单位</a:t>
            </a:r>
            <a:r>
              <a:rPr lang="en-US" altLang="zh-CN" sz="2000" b="1" dirty="0" smtClean="0">
                <a:latin typeface="+mn-ea"/>
              </a:rPr>
              <a:t>……</a:t>
            </a:r>
            <a:endParaRPr lang="zh-CN" altLang="en-US" sz="2000" b="1" dirty="0">
              <a:latin typeface="+mn-ea"/>
            </a:endParaRPr>
          </a:p>
        </p:txBody>
      </p:sp>
      <p:cxnSp>
        <p:nvCxnSpPr>
          <p:cNvPr id="89" name="直接连接符 88"/>
          <p:cNvCxnSpPr/>
          <p:nvPr/>
        </p:nvCxnSpPr>
        <p:spPr>
          <a:xfrm>
            <a:off x="2214546" y="5572140"/>
            <a:ext cx="6643734" cy="1588"/>
          </a:xfrm>
          <a:prstGeom prst="line">
            <a:avLst/>
          </a:prstGeom>
        </p:spPr>
        <p:style>
          <a:lnRef idx="1">
            <a:schemeClr val="dk1"/>
          </a:lnRef>
          <a:fillRef idx="0">
            <a:schemeClr val="dk1"/>
          </a:fillRef>
          <a:effectRef idx="0">
            <a:schemeClr val="dk1"/>
          </a:effectRef>
          <a:fontRef idx="minor">
            <a:schemeClr val="tx1"/>
          </a:fontRef>
        </p:style>
      </p:cxnSp>
      <p:sp>
        <p:nvSpPr>
          <p:cNvPr id="90" name="Rectangle 11"/>
          <p:cNvSpPr>
            <a:spLocks noChangeArrowheads="1"/>
          </p:cNvSpPr>
          <p:nvPr/>
        </p:nvSpPr>
        <p:spPr bwMode="blackWhite">
          <a:xfrm>
            <a:off x="5072066" y="5857892"/>
            <a:ext cx="1285884" cy="571504"/>
          </a:xfrm>
          <a:prstGeom prst="rect">
            <a:avLst/>
          </a:prstGeom>
          <a:solidFill>
            <a:schemeClr val="accent3">
              <a:lumMod val="50000"/>
            </a:schemeClr>
          </a:solidFill>
          <a:ln w="9525">
            <a:noFill/>
            <a:miter lim="800000"/>
            <a:headEnd/>
            <a:tailEnd/>
          </a:ln>
          <a:effectLst>
            <a:outerShdw blurRad="44450" dist="27940" dir="5400000" algn="ctr">
              <a:srgbClr val="000000">
                <a:alpha val="32000"/>
              </a:srgbClr>
            </a:outerShdw>
          </a:effectLst>
          <a:scene3d>
            <a:camera prst="perspectiveLeft"/>
            <a:lightRig rig="balanced" dir="t">
              <a:rot lat="0" lon="0" rev="8700000"/>
            </a:lightRig>
          </a:scene3d>
          <a:sp3d>
            <a:bevelT w="190500" h="38100"/>
          </a:sp3d>
        </p:spPr>
        <p:txBody>
          <a:bodyPr lIns="111955" tIns="21741" rIns="21741" bIns="21741">
            <a:flatTx/>
          </a:bodyPr>
          <a:lstStyle/>
          <a:p>
            <a:pPr algn="ctr" defTabSz="821202" eaLnBrk="0" hangingPunct="0"/>
            <a:r>
              <a:rPr lang="zh-CN" altLang="en-US" sz="2000" b="1" dirty="0" smtClean="0">
                <a:solidFill>
                  <a:srgbClr val="000000"/>
                </a:solidFill>
                <a:ea typeface="宋体" charset="-122"/>
              </a:rPr>
              <a:t>办公室</a:t>
            </a:r>
            <a:endParaRPr lang="en-US" altLang="zh-CN" sz="2000" b="1" dirty="0" smtClean="0">
              <a:solidFill>
                <a:srgbClr val="000000"/>
              </a:solidFill>
              <a:ea typeface="宋体" charset="-122"/>
            </a:endParaRPr>
          </a:p>
        </p:txBody>
      </p:sp>
      <p:cxnSp>
        <p:nvCxnSpPr>
          <p:cNvPr id="91" name="直接连接符 90"/>
          <p:cNvCxnSpPr/>
          <p:nvPr/>
        </p:nvCxnSpPr>
        <p:spPr>
          <a:xfrm rot="5400000">
            <a:off x="5572132" y="5715016"/>
            <a:ext cx="285752"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0" name="图示 9"/>
          <p:cNvGraphicFramePr/>
          <p:nvPr/>
        </p:nvGraphicFramePr>
        <p:xfrm>
          <a:off x="1524000" y="1397000"/>
          <a:ext cx="669133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p:cNvSpPr txBox="1"/>
          <p:nvPr/>
        </p:nvSpPr>
        <p:spPr>
          <a:xfrm>
            <a:off x="3071802" y="1928802"/>
            <a:ext cx="2643206" cy="523220"/>
          </a:xfrm>
          <a:prstGeom prst="rect">
            <a:avLst/>
          </a:prstGeom>
          <a:noFill/>
        </p:spPr>
        <p:txBody>
          <a:bodyPr wrap="square" rtlCol="0">
            <a:spAutoFit/>
          </a:bodyPr>
          <a:lstStyle/>
          <a:p>
            <a:r>
              <a:rPr lang="zh-CN" altLang="en-US" sz="2800" b="1" dirty="0" smtClean="0">
                <a:solidFill>
                  <a:srgbClr val="7030A0"/>
                </a:solidFill>
                <a:latin typeface="华文行楷" pitchFamily="2" charset="-122"/>
                <a:ea typeface="华文行楷" pitchFamily="2" charset="-122"/>
              </a:rPr>
              <a:t>五步工作法</a:t>
            </a:r>
            <a:endParaRPr lang="zh-CN" altLang="en-US" sz="2800" b="1" dirty="0">
              <a:solidFill>
                <a:srgbClr val="7030A0"/>
              </a:solidFill>
              <a:latin typeface="华文行楷" pitchFamily="2" charset="-122"/>
              <a:ea typeface="华文行楷" pitchFamily="2" charset="-122"/>
            </a:endParaRPr>
          </a:p>
        </p:txBody>
      </p:sp>
    </p:spTree>
    <p:extLst>
      <p:ext uri="{BB962C8B-B14F-4D97-AF65-F5344CB8AC3E}">
        <p14:creationId xmlns:p14="http://schemas.microsoft.com/office/powerpoint/2010/main" val="98826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3" name="图示 12"/>
          <p:cNvGraphicFramePr/>
          <p:nvPr>
            <p:extLst>
              <p:ext uri="{D42A27DB-BD31-4B8C-83A1-F6EECF244321}">
                <p14:modId xmlns:p14="http://schemas.microsoft.com/office/powerpoint/2010/main" val="1780980281"/>
              </p:ext>
            </p:extLst>
          </p:nvPr>
        </p:nvGraphicFramePr>
        <p:xfrm>
          <a:off x="1500166" y="1428736"/>
          <a:ext cx="6834214" cy="45005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8826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2" name="图示 11"/>
          <p:cNvGraphicFramePr/>
          <p:nvPr/>
        </p:nvGraphicFramePr>
        <p:xfrm>
          <a:off x="1524000" y="1397000"/>
          <a:ext cx="6762776" cy="46752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8826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2" name="图示 11"/>
          <p:cNvGraphicFramePr/>
          <p:nvPr/>
        </p:nvGraphicFramePr>
        <p:xfrm>
          <a:off x="1500166" y="1357298"/>
          <a:ext cx="7215238" cy="46752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8826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2" name="图示 11"/>
          <p:cNvGraphicFramePr/>
          <p:nvPr/>
        </p:nvGraphicFramePr>
        <p:xfrm>
          <a:off x="1524000" y="1397000"/>
          <a:ext cx="6977090" cy="4889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8826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2" name="图示 11"/>
          <p:cNvGraphicFramePr/>
          <p:nvPr>
            <p:extLst>
              <p:ext uri="{D42A27DB-BD31-4B8C-83A1-F6EECF244321}">
                <p14:modId xmlns:p14="http://schemas.microsoft.com/office/powerpoint/2010/main" val="2443826063"/>
              </p:ext>
            </p:extLst>
          </p:nvPr>
        </p:nvGraphicFramePr>
        <p:xfrm>
          <a:off x="1524000" y="1397000"/>
          <a:ext cx="6977090" cy="4889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8826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2" name="图示 11"/>
          <p:cNvGraphicFramePr/>
          <p:nvPr>
            <p:extLst>
              <p:ext uri="{D42A27DB-BD31-4B8C-83A1-F6EECF244321}">
                <p14:modId xmlns:p14="http://schemas.microsoft.com/office/powerpoint/2010/main" val="3177985637"/>
              </p:ext>
            </p:extLst>
          </p:nvPr>
        </p:nvGraphicFramePr>
        <p:xfrm>
          <a:off x="1524000" y="1397000"/>
          <a:ext cx="6977090" cy="4889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268088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文本框 4"/>
          <p:cNvSpPr txBox="1"/>
          <p:nvPr/>
        </p:nvSpPr>
        <p:spPr>
          <a:xfrm>
            <a:off x="5436864" y="2996952"/>
            <a:ext cx="863327"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4400" b="0" i="0" u="none" strike="noStrike" kern="0" cap="none" spc="0" normalizeH="0" baseline="0" noProof="0" dirty="0">
              <a:ln>
                <a:noFill/>
              </a:ln>
              <a:solidFill>
                <a:srgbClr val="FF0000"/>
              </a:solidFill>
              <a:effectLst/>
              <a:uLnTx/>
              <a:uFillTx/>
              <a:latin typeface="Impact" pitchFamily="34" charset="0"/>
              <a:ea typeface="华文细黑" panose="02010600040101010101" pitchFamily="2" charset="-122"/>
            </a:endParaRPr>
          </a:p>
        </p:txBody>
      </p:sp>
      <p:sp>
        <p:nvSpPr>
          <p:cNvPr id="54" name="文本框 30"/>
          <p:cNvSpPr txBox="1"/>
          <p:nvPr/>
        </p:nvSpPr>
        <p:spPr>
          <a:xfrm>
            <a:off x="1179161" y="4217830"/>
            <a:ext cx="184731" cy="584775"/>
          </a:xfrm>
          <a:prstGeom prst="rect">
            <a:avLst/>
          </a:prstGeom>
          <a:noFill/>
        </p:spPr>
        <p:txBody>
          <a:bodyPr wrap="none" rtlCol="0">
            <a:spAutoFit/>
          </a:bodyPr>
          <a:lstStyle/>
          <a:p>
            <a:endParaRPr lang="zh-CN" altLang="en-US" sz="3200" b="1" kern="0" dirty="0">
              <a:solidFill>
                <a:srgbClr val="FF0000"/>
              </a:solidFill>
              <a:latin typeface="华文细黑" pitchFamily="2" charset="-122"/>
              <a:ea typeface="华文细黑" pitchFamily="2" charset="-122"/>
            </a:endParaRPr>
          </a:p>
        </p:txBody>
      </p:sp>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8" name="TextBox 7"/>
          <p:cNvSpPr txBox="1"/>
          <p:nvPr/>
        </p:nvSpPr>
        <p:spPr>
          <a:xfrm>
            <a:off x="1214414" y="142852"/>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pic>
        <p:nvPicPr>
          <p:cNvPr id="10" name="Picture 23" descr="dian"/>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720" y="1357298"/>
            <a:ext cx="337079" cy="306387"/>
          </a:xfrm>
          <a:prstGeom prst="rect">
            <a:avLst/>
          </a:prstGeom>
          <a:noFill/>
        </p:spPr>
      </p:pic>
      <p:sp>
        <p:nvSpPr>
          <p:cNvPr id="11" name="Rectangle 1"/>
          <p:cNvSpPr>
            <a:spLocks noChangeArrowheads="1"/>
          </p:cNvSpPr>
          <p:nvPr/>
        </p:nvSpPr>
        <p:spPr bwMode="auto">
          <a:xfrm>
            <a:off x="714348" y="1357298"/>
            <a:ext cx="528641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zh-CN" altLang="en-US" b="1" dirty="0" smtClean="0">
                <a:latin typeface="Arial" pitchFamily="34" charset="0"/>
                <a:ea typeface="宋体" pitchFamily="2" charset="-122"/>
                <a:cs typeface="宋体" pitchFamily="2" charset="-122"/>
              </a:rPr>
              <a:t>盘点操作顺序</a:t>
            </a:r>
            <a:r>
              <a:rPr lang="en-US" altLang="zh-CN" b="1" dirty="0" smtClean="0">
                <a:latin typeface="Arial" pitchFamily="34" charset="0"/>
                <a:ea typeface="宋体" pitchFamily="2" charset="-122"/>
                <a:cs typeface="宋体" pitchFamily="2" charset="-122"/>
              </a:rPr>
              <a:t>——</a:t>
            </a:r>
            <a:endParaRPr lang="zh-CN" altLang="zh-CN" b="1" dirty="0" smtClean="0">
              <a:latin typeface="Arial" pitchFamily="34" charset="0"/>
              <a:ea typeface="宋体" pitchFamily="2" charset="-122"/>
              <a:cs typeface="宋体" pitchFamily="2" charset="-122"/>
            </a:endParaRPr>
          </a:p>
        </p:txBody>
      </p:sp>
      <p:sp>
        <p:nvSpPr>
          <p:cNvPr id="12" name="AutoShape 4"/>
          <p:cNvSpPr>
            <a:spLocks noChangeArrowheads="1"/>
          </p:cNvSpPr>
          <p:nvPr/>
        </p:nvSpPr>
        <p:spPr bwMode="gray">
          <a:xfrm>
            <a:off x="0" y="2214554"/>
            <a:ext cx="6084168" cy="642942"/>
          </a:xfrm>
          <a:prstGeom prst="roundRect">
            <a:avLst>
              <a:gd name="adj" fmla="val 5269"/>
            </a:avLst>
          </a:prstGeom>
          <a:solidFill>
            <a:schemeClr val="accent1">
              <a:lumMod val="40000"/>
              <a:lumOff val="60000"/>
            </a:schemeClr>
          </a:solidFill>
          <a:ln w="28575" algn="ctr">
            <a:solidFill>
              <a:schemeClr val="bg1"/>
            </a:solidFill>
            <a:round/>
            <a:headEnd/>
            <a:tailEnd/>
          </a:ln>
          <a:effectLst>
            <a:outerShdw dist="71842" dir="2700000" algn="ctr" rotWithShape="0">
              <a:schemeClr val="bg2">
                <a:alpha val="50000"/>
              </a:schemeClr>
            </a:outerShdw>
          </a:effectLst>
        </p:spPr>
        <p:txBody>
          <a:bodyPr wrap="none" anchor="ctr"/>
          <a:lstStyle/>
          <a:p>
            <a:pPr algn="ctr"/>
            <a:r>
              <a:rPr lang="zh-CN" altLang="en-US" b="1" dirty="0" smtClean="0"/>
              <a:t>进入资产清查模块</a:t>
            </a:r>
            <a:endParaRPr lang="zh-CN" altLang="zh-CN" b="1" dirty="0"/>
          </a:p>
        </p:txBody>
      </p:sp>
      <p:sp>
        <p:nvSpPr>
          <p:cNvPr id="13" name="AutoShape 8"/>
          <p:cNvSpPr>
            <a:spLocks noChangeArrowheads="1"/>
          </p:cNvSpPr>
          <p:nvPr/>
        </p:nvSpPr>
        <p:spPr bwMode="gray">
          <a:xfrm>
            <a:off x="642910" y="2851320"/>
            <a:ext cx="6233346" cy="595614"/>
          </a:xfrm>
          <a:prstGeom prst="roundRect">
            <a:avLst>
              <a:gd name="adj" fmla="val 16667"/>
            </a:avLst>
          </a:prstGeom>
          <a:solidFill>
            <a:schemeClr val="accent3">
              <a:lumMod val="40000"/>
              <a:lumOff val="60000"/>
            </a:schemeClr>
          </a:solidFill>
          <a:ln w="28575" algn="ctr">
            <a:solidFill>
              <a:schemeClr val="bg1"/>
            </a:solidFill>
            <a:round/>
            <a:headEnd/>
            <a:tailEnd/>
          </a:ln>
          <a:effectLst>
            <a:outerShdw dist="71842" dir="2700000" algn="ctr" rotWithShape="0">
              <a:schemeClr val="bg2">
                <a:alpha val="50000"/>
              </a:schemeClr>
            </a:outerShdw>
          </a:effectLst>
        </p:spPr>
        <p:txBody>
          <a:bodyPr wrap="none" anchor="ctr"/>
          <a:lstStyle/>
          <a:p>
            <a:pPr algn="ctr"/>
            <a:r>
              <a:rPr lang="zh-CN" altLang="en-US" dirty="0" smtClean="0"/>
              <a:t>筛选盘点范围</a:t>
            </a:r>
            <a:endParaRPr lang="zh-CN" altLang="zh-CN" dirty="0"/>
          </a:p>
        </p:txBody>
      </p:sp>
      <p:sp>
        <p:nvSpPr>
          <p:cNvPr id="14" name="AutoShape 16"/>
          <p:cNvSpPr>
            <a:spLocks noChangeArrowheads="1"/>
          </p:cNvSpPr>
          <p:nvPr/>
        </p:nvSpPr>
        <p:spPr bwMode="gray">
          <a:xfrm>
            <a:off x="838605" y="3499772"/>
            <a:ext cx="6613715" cy="718940"/>
          </a:xfrm>
          <a:prstGeom prst="roundRect">
            <a:avLst>
              <a:gd name="adj" fmla="val 16667"/>
            </a:avLst>
          </a:prstGeom>
          <a:solidFill>
            <a:schemeClr val="accent2">
              <a:lumMod val="40000"/>
              <a:lumOff val="60000"/>
            </a:schemeClr>
          </a:solidFill>
          <a:ln w="28575" algn="ctr">
            <a:solidFill>
              <a:schemeClr val="bg1"/>
            </a:solidFill>
            <a:round/>
            <a:headEnd/>
            <a:tailEnd/>
          </a:ln>
          <a:effectLst>
            <a:outerShdw dist="71842" dir="2700000" algn="ctr" rotWithShape="0">
              <a:schemeClr val="bg2">
                <a:alpha val="50000"/>
              </a:schemeClr>
            </a:outerShdw>
          </a:effectLst>
        </p:spPr>
        <p:txBody>
          <a:bodyPr wrap="none" anchor="ctr"/>
          <a:lstStyle/>
          <a:p>
            <a:r>
              <a:rPr lang="zh-CN" altLang="en-US" dirty="0" smtClean="0"/>
              <a:t>       </a:t>
            </a:r>
            <a:endParaRPr lang="en-US" altLang="zh-CN" dirty="0" smtClean="0"/>
          </a:p>
          <a:p>
            <a:r>
              <a:rPr lang="zh-CN" altLang="en-US" dirty="0" smtClean="0"/>
              <a:t>                                                         选择盘点方式</a:t>
            </a:r>
            <a:endParaRPr lang="zh-CN" altLang="zh-CN" dirty="0"/>
          </a:p>
        </p:txBody>
      </p:sp>
      <p:sp>
        <p:nvSpPr>
          <p:cNvPr id="2" name="右箭头 1"/>
          <p:cNvSpPr/>
          <p:nvPr/>
        </p:nvSpPr>
        <p:spPr>
          <a:xfrm>
            <a:off x="1763688" y="288313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右箭头 2"/>
          <p:cNvSpPr/>
          <p:nvPr/>
        </p:nvSpPr>
        <p:spPr>
          <a:xfrm>
            <a:off x="2598080" y="35486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AutoShape 16"/>
          <p:cNvSpPr>
            <a:spLocks noChangeArrowheads="1"/>
          </p:cNvSpPr>
          <p:nvPr/>
        </p:nvSpPr>
        <p:spPr bwMode="gray">
          <a:xfrm>
            <a:off x="937459" y="4311812"/>
            <a:ext cx="6901747" cy="718940"/>
          </a:xfrm>
          <a:prstGeom prst="roundRect">
            <a:avLst>
              <a:gd name="adj" fmla="val 16667"/>
            </a:avLst>
          </a:prstGeom>
          <a:solidFill>
            <a:srgbClr val="FFFF00"/>
          </a:solidFill>
          <a:ln w="28575" algn="ctr">
            <a:solidFill>
              <a:schemeClr val="bg1"/>
            </a:solidFill>
            <a:round/>
            <a:headEnd/>
            <a:tailEnd/>
          </a:ln>
          <a:effectLst>
            <a:outerShdw dist="71842" dir="2700000" algn="ctr" rotWithShape="0">
              <a:schemeClr val="bg2">
                <a:alpha val="50000"/>
              </a:schemeClr>
            </a:outerShdw>
          </a:effectLst>
        </p:spPr>
        <p:txBody>
          <a:bodyPr wrap="none" anchor="ctr"/>
          <a:lstStyle/>
          <a:p>
            <a:r>
              <a:rPr lang="zh-CN" altLang="en-US" dirty="0" smtClean="0"/>
              <a:t>       </a:t>
            </a:r>
            <a:endParaRPr lang="en-US" altLang="zh-CN" dirty="0" smtClean="0"/>
          </a:p>
          <a:p>
            <a:r>
              <a:rPr lang="zh-CN" altLang="en-US" dirty="0" smtClean="0"/>
              <a:t>                                                              录入盘点结果</a:t>
            </a:r>
            <a:endParaRPr lang="zh-CN" altLang="zh-CN" dirty="0"/>
          </a:p>
        </p:txBody>
      </p:sp>
      <p:sp>
        <p:nvSpPr>
          <p:cNvPr id="18" name="AutoShape 16"/>
          <p:cNvSpPr>
            <a:spLocks noChangeArrowheads="1"/>
          </p:cNvSpPr>
          <p:nvPr/>
        </p:nvSpPr>
        <p:spPr bwMode="gray">
          <a:xfrm>
            <a:off x="1619672" y="5076102"/>
            <a:ext cx="6901747" cy="718940"/>
          </a:xfrm>
          <a:prstGeom prst="roundRect">
            <a:avLst>
              <a:gd name="adj" fmla="val 16667"/>
            </a:avLst>
          </a:prstGeom>
          <a:solidFill>
            <a:schemeClr val="accent2">
              <a:lumMod val="40000"/>
              <a:lumOff val="60000"/>
            </a:schemeClr>
          </a:solidFill>
          <a:ln w="28575" algn="ctr">
            <a:solidFill>
              <a:schemeClr val="bg1"/>
            </a:solidFill>
            <a:round/>
            <a:headEnd/>
            <a:tailEnd/>
          </a:ln>
          <a:effectLst>
            <a:outerShdw dist="71842" dir="2700000" algn="ctr" rotWithShape="0">
              <a:schemeClr val="bg2">
                <a:alpha val="50000"/>
              </a:schemeClr>
            </a:outerShdw>
          </a:effectLst>
        </p:spPr>
        <p:txBody>
          <a:bodyPr wrap="none" anchor="ctr"/>
          <a:lstStyle/>
          <a:p>
            <a:r>
              <a:rPr lang="zh-CN" altLang="en-US" dirty="0" smtClean="0"/>
              <a:t>       </a:t>
            </a:r>
            <a:endParaRPr lang="en-US" altLang="zh-CN" dirty="0" smtClean="0"/>
          </a:p>
          <a:p>
            <a:r>
              <a:rPr lang="zh-CN" altLang="en-US" dirty="0" smtClean="0"/>
              <a:t>                                                                           检查并确认结果</a:t>
            </a:r>
            <a:endParaRPr lang="zh-CN" altLang="zh-CN" dirty="0"/>
          </a:p>
        </p:txBody>
      </p:sp>
      <p:sp>
        <p:nvSpPr>
          <p:cNvPr id="6" name="右箭头 5"/>
          <p:cNvSpPr/>
          <p:nvPr/>
        </p:nvSpPr>
        <p:spPr>
          <a:xfrm>
            <a:off x="3169887" y="446826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右箭头 6"/>
          <p:cNvSpPr/>
          <p:nvPr/>
        </p:nvSpPr>
        <p:spPr>
          <a:xfrm>
            <a:off x="4092137" y="52391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67306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2" name="图示 11"/>
          <p:cNvGraphicFramePr/>
          <p:nvPr>
            <p:extLst>
              <p:ext uri="{D42A27DB-BD31-4B8C-83A1-F6EECF244321}">
                <p14:modId xmlns:p14="http://schemas.microsoft.com/office/powerpoint/2010/main" val="2073874346"/>
              </p:ext>
            </p:extLst>
          </p:nvPr>
        </p:nvGraphicFramePr>
        <p:xfrm>
          <a:off x="1524000" y="1397000"/>
          <a:ext cx="6977090" cy="4889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86211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文本框 4"/>
          <p:cNvSpPr txBox="1"/>
          <p:nvPr/>
        </p:nvSpPr>
        <p:spPr>
          <a:xfrm>
            <a:off x="5436864" y="2996952"/>
            <a:ext cx="863327"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4400" b="0" i="0" u="none" strike="noStrike" kern="0" cap="none" spc="0" normalizeH="0" baseline="0" noProof="0" dirty="0">
              <a:ln>
                <a:noFill/>
              </a:ln>
              <a:solidFill>
                <a:srgbClr val="FF0000"/>
              </a:solidFill>
              <a:effectLst/>
              <a:uLnTx/>
              <a:uFillTx/>
              <a:latin typeface="Impact" pitchFamily="34" charset="0"/>
              <a:ea typeface="华文细黑" panose="02010600040101010101" pitchFamily="2" charset="-122"/>
            </a:endParaRPr>
          </a:p>
        </p:txBody>
      </p:sp>
      <p:sp>
        <p:nvSpPr>
          <p:cNvPr id="54" name="文本框 30"/>
          <p:cNvSpPr txBox="1"/>
          <p:nvPr/>
        </p:nvSpPr>
        <p:spPr>
          <a:xfrm>
            <a:off x="1179161" y="4217830"/>
            <a:ext cx="184731" cy="584775"/>
          </a:xfrm>
          <a:prstGeom prst="rect">
            <a:avLst/>
          </a:prstGeom>
          <a:noFill/>
        </p:spPr>
        <p:txBody>
          <a:bodyPr wrap="none" rtlCol="0">
            <a:spAutoFit/>
          </a:bodyPr>
          <a:lstStyle/>
          <a:p>
            <a:endParaRPr lang="zh-CN" altLang="en-US" sz="3200" b="1" kern="0" dirty="0">
              <a:solidFill>
                <a:srgbClr val="FF0000"/>
              </a:solidFill>
              <a:latin typeface="华文细黑" pitchFamily="2" charset="-122"/>
              <a:ea typeface="华文细黑" pitchFamily="2" charset="-122"/>
            </a:endParaRPr>
          </a:p>
        </p:txBody>
      </p:sp>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0" name="AutoShape 3"/>
          <p:cNvSpPr>
            <a:spLocks noChangeArrowheads="1"/>
          </p:cNvSpPr>
          <p:nvPr/>
        </p:nvSpPr>
        <p:spPr bwMode="ltGray">
          <a:xfrm>
            <a:off x="0" y="1500174"/>
            <a:ext cx="7858148" cy="4352924"/>
          </a:xfrm>
          <a:prstGeom prst="rightArrow">
            <a:avLst>
              <a:gd name="adj1" fmla="val 79306"/>
              <a:gd name="adj2" fmla="val 32395"/>
            </a:avLst>
          </a:prstGeom>
          <a:gradFill rotWithShape="1">
            <a:gsLst>
              <a:gs pos="0">
                <a:schemeClr val="accent1">
                  <a:gamma/>
                  <a:tint val="0"/>
                  <a:invGamma/>
                </a:schemeClr>
              </a:gs>
              <a:gs pos="100000">
                <a:schemeClr val="accent1"/>
              </a:gs>
            </a:gsLst>
            <a:lin ang="0" scaled="1"/>
          </a:gradFill>
          <a:ln w="9525">
            <a:noFill/>
            <a:miter lim="800000"/>
            <a:headEnd/>
            <a:tailEnd/>
          </a:ln>
          <a:effectLst/>
        </p:spPr>
        <p:txBody>
          <a:bodyPr wrap="none" anchor="ctr"/>
          <a:lstStyle/>
          <a:p>
            <a:endParaRPr lang="zh-CN" altLang="en-US"/>
          </a:p>
        </p:txBody>
      </p:sp>
      <p:sp>
        <p:nvSpPr>
          <p:cNvPr id="12" name="AutoShape 4"/>
          <p:cNvSpPr>
            <a:spLocks noChangeArrowheads="1"/>
          </p:cNvSpPr>
          <p:nvPr/>
        </p:nvSpPr>
        <p:spPr bwMode="blackWhite">
          <a:xfrm>
            <a:off x="357158" y="2214554"/>
            <a:ext cx="4538666" cy="857256"/>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p:spPr>
        <p:txBody>
          <a:bodyPr wrap="none" anchor="ctr"/>
          <a:lstStyle/>
          <a:p>
            <a:r>
              <a:rPr lang="zh-CN" altLang="en-US" sz="3600" b="1" dirty="0" smtClean="0">
                <a:latin typeface="宋体" pitchFamily="2" charset="-122"/>
                <a:ea typeface="宋体" pitchFamily="2" charset="-122"/>
              </a:rPr>
              <a:t>一、清查工作背景</a:t>
            </a:r>
            <a:endParaRPr lang="zh-CN" altLang="en-US" sz="3600" b="1" dirty="0">
              <a:latin typeface="宋体" pitchFamily="2" charset="-122"/>
              <a:ea typeface="宋体" pitchFamily="2" charset="-122"/>
            </a:endParaRPr>
          </a:p>
        </p:txBody>
      </p:sp>
      <p:sp>
        <p:nvSpPr>
          <p:cNvPr id="13" name="AutoShape 5"/>
          <p:cNvSpPr>
            <a:spLocks noChangeArrowheads="1"/>
          </p:cNvSpPr>
          <p:nvPr/>
        </p:nvSpPr>
        <p:spPr bwMode="blackWhite">
          <a:xfrm>
            <a:off x="357158" y="3286124"/>
            <a:ext cx="4538666" cy="857256"/>
          </a:xfrm>
          <a:prstGeom prst="roundRect">
            <a:avLst>
              <a:gd name="adj" fmla="val 9106"/>
            </a:avLst>
          </a:prstGeom>
          <a:gradFill rotWithShape="1">
            <a:gsLst>
              <a:gs pos="0">
                <a:srgbClr val="699D5F"/>
              </a:gs>
              <a:gs pos="100000">
                <a:srgbClr val="699D5F">
                  <a:gamma/>
                  <a:tint val="69804"/>
                  <a:invGamma/>
                </a:srgbClr>
              </a:gs>
            </a:gsLst>
            <a:lin ang="5400000" scaled="1"/>
          </a:gradFill>
          <a:ln w="25400">
            <a:solidFill>
              <a:schemeClr val="bg1"/>
            </a:solidFill>
            <a:round/>
            <a:headEnd/>
            <a:tailEnd/>
          </a:ln>
          <a:effectLst/>
        </p:spPr>
        <p:txBody>
          <a:bodyPr wrap="none" anchor="ctr"/>
          <a:lstStyle/>
          <a:p>
            <a:r>
              <a:rPr lang="zh-CN" altLang="en-US" sz="3600" b="1" dirty="0" smtClean="0">
                <a:latin typeface="+mn-ea"/>
              </a:rPr>
              <a:t>二、</a:t>
            </a:r>
            <a:r>
              <a:rPr lang="zh-CN" altLang="en-US" sz="3600" b="1" dirty="0" smtClean="0">
                <a:latin typeface="宋体" pitchFamily="2" charset="-122"/>
                <a:ea typeface="宋体" pitchFamily="2" charset="-122"/>
              </a:rPr>
              <a:t>清查工作程序</a:t>
            </a:r>
            <a:endParaRPr lang="zh-CN" altLang="en-US" sz="3600" b="1" dirty="0">
              <a:latin typeface="宋体" pitchFamily="2" charset="-122"/>
              <a:ea typeface="宋体" pitchFamily="2" charset="-122"/>
            </a:endParaRPr>
          </a:p>
        </p:txBody>
      </p:sp>
      <p:sp>
        <p:nvSpPr>
          <p:cNvPr id="14" name="AutoShape 6"/>
          <p:cNvSpPr>
            <a:spLocks noChangeArrowheads="1"/>
          </p:cNvSpPr>
          <p:nvPr/>
        </p:nvSpPr>
        <p:spPr bwMode="blackWhite">
          <a:xfrm>
            <a:off x="357158" y="4286256"/>
            <a:ext cx="4538666" cy="857256"/>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p:spPr>
        <p:txBody>
          <a:bodyPr wrap="none" anchor="ctr"/>
          <a:lstStyle/>
          <a:p>
            <a:r>
              <a:rPr lang="zh-CN" altLang="en-US" sz="3600" b="1" dirty="0" smtClean="0">
                <a:latin typeface="+mn-ea"/>
              </a:rPr>
              <a:t>三、注意事项</a:t>
            </a:r>
            <a:endParaRPr lang="zh-CN" altLang="en-US" sz="3600" b="1" dirty="0">
              <a:latin typeface="+mn-ea"/>
            </a:endParaRPr>
          </a:p>
        </p:txBody>
      </p:sp>
      <p:sp>
        <p:nvSpPr>
          <p:cNvPr id="15" name="AutoShape 7"/>
          <p:cNvSpPr>
            <a:spLocks noChangeArrowheads="1"/>
          </p:cNvSpPr>
          <p:nvPr/>
        </p:nvSpPr>
        <p:spPr bwMode="auto">
          <a:xfrm>
            <a:off x="7715272" y="1285860"/>
            <a:ext cx="1428728" cy="4643470"/>
          </a:xfrm>
          <a:prstGeom prst="roundRect">
            <a:avLst>
              <a:gd name="adj" fmla="val 9106"/>
            </a:avLst>
          </a:prstGeom>
          <a:noFill/>
          <a:ln w="25400">
            <a:noFill/>
            <a:round/>
            <a:headEnd/>
            <a:tailEnd/>
          </a:ln>
          <a:effectLst/>
        </p:spPr>
        <p:txBody>
          <a:bodyPr anchor="ctr"/>
          <a:lstStyle/>
          <a:p>
            <a:pPr algn="ctr"/>
            <a:r>
              <a:rPr lang="zh-CN" altLang="en-US" sz="6000" b="1" dirty="0" smtClean="0">
                <a:effectLst>
                  <a:outerShdw blurRad="38100" dist="38100" dir="2700000" algn="tl">
                    <a:srgbClr val="C0C0C0"/>
                  </a:outerShdw>
                </a:effectLst>
                <a:latin typeface="+mn-ea"/>
              </a:rPr>
              <a:t>主</a:t>
            </a:r>
            <a:endParaRPr lang="en-US" altLang="zh-CN" sz="6000" b="1" dirty="0" smtClean="0">
              <a:effectLst>
                <a:outerShdw blurRad="38100" dist="38100" dir="2700000" algn="tl">
                  <a:srgbClr val="C0C0C0"/>
                </a:outerShdw>
              </a:effectLst>
              <a:latin typeface="+mn-ea"/>
            </a:endParaRPr>
          </a:p>
          <a:p>
            <a:pPr algn="ctr"/>
            <a:r>
              <a:rPr lang="zh-CN" altLang="en-US" sz="6000" b="1" dirty="0" smtClean="0">
                <a:effectLst>
                  <a:outerShdw blurRad="38100" dist="38100" dir="2700000" algn="tl">
                    <a:srgbClr val="C0C0C0"/>
                  </a:outerShdw>
                </a:effectLst>
                <a:latin typeface="+mn-ea"/>
              </a:rPr>
              <a:t>要</a:t>
            </a:r>
            <a:endParaRPr lang="en-US" altLang="zh-CN" sz="6000" b="1" dirty="0" smtClean="0">
              <a:effectLst>
                <a:outerShdw blurRad="38100" dist="38100" dir="2700000" algn="tl">
                  <a:srgbClr val="C0C0C0"/>
                </a:outerShdw>
              </a:effectLst>
              <a:latin typeface="+mn-ea"/>
            </a:endParaRPr>
          </a:p>
          <a:p>
            <a:pPr algn="ctr"/>
            <a:r>
              <a:rPr lang="zh-CN" altLang="en-US" sz="6000" b="1" dirty="0" smtClean="0">
                <a:effectLst>
                  <a:outerShdw blurRad="38100" dist="38100" dir="2700000" algn="tl">
                    <a:srgbClr val="C0C0C0"/>
                  </a:outerShdw>
                </a:effectLst>
                <a:latin typeface="+mn-ea"/>
              </a:rPr>
              <a:t>内</a:t>
            </a:r>
            <a:endParaRPr lang="en-US" altLang="zh-CN" sz="6000" b="1" dirty="0" smtClean="0">
              <a:effectLst>
                <a:outerShdw blurRad="38100" dist="38100" dir="2700000" algn="tl">
                  <a:srgbClr val="C0C0C0"/>
                </a:outerShdw>
              </a:effectLst>
              <a:latin typeface="+mn-ea"/>
            </a:endParaRPr>
          </a:p>
          <a:p>
            <a:pPr algn="ctr"/>
            <a:r>
              <a:rPr lang="zh-CN" altLang="en-US" sz="6000" b="1" dirty="0" smtClean="0">
                <a:effectLst>
                  <a:outerShdw blurRad="38100" dist="38100" dir="2700000" algn="tl">
                    <a:srgbClr val="C0C0C0"/>
                  </a:outerShdw>
                </a:effectLst>
                <a:latin typeface="+mn-ea"/>
              </a:rPr>
              <a:t>容</a:t>
            </a:r>
            <a:endParaRPr lang="en-US" altLang="zh-CN" sz="6000" b="1" dirty="0">
              <a:effectLst>
                <a:outerShdw blurRad="38100" dist="38100" dir="2700000" algn="tl">
                  <a:srgbClr val="C0C0C0"/>
                </a:outerShdw>
              </a:effectLst>
              <a:latin typeface="+mn-ea"/>
            </a:endParaRPr>
          </a:p>
        </p:txBody>
      </p:sp>
    </p:spTree>
    <p:extLst>
      <p:ext uri="{BB962C8B-B14F-4D97-AF65-F5344CB8AC3E}">
        <p14:creationId xmlns:p14="http://schemas.microsoft.com/office/powerpoint/2010/main" val="98826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71572" y="129453"/>
            <a:ext cx="9442082"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142844" y="99956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sp>
        <p:nvSpPr>
          <p:cNvPr id="2" name="TextBox 1"/>
          <p:cNvSpPr txBox="1"/>
          <p:nvPr/>
        </p:nvSpPr>
        <p:spPr>
          <a:xfrm>
            <a:off x="1763688" y="1214422"/>
            <a:ext cx="2592288" cy="369332"/>
          </a:xfrm>
          <a:prstGeom prst="rect">
            <a:avLst/>
          </a:prstGeom>
          <a:noFill/>
        </p:spPr>
        <p:txBody>
          <a:bodyPr wrap="square" rtlCol="0">
            <a:spAutoFit/>
          </a:bodyPr>
          <a:lstStyle/>
          <a:p>
            <a:r>
              <a:rPr lang="zh-CN" altLang="en-US" dirty="0" smtClean="0"/>
              <a:t>进入盘点模块</a:t>
            </a:r>
            <a:endParaRPr lang="zh-CN" altLang="en-US" dirty="0"/>
          </a:p>
        </p:txBody>
      </p:sp>
      <p:pic>
        <p:nvPicPr>
          <p:cNvPr id="3" name="图片 2"/>
          <p:cNvPicPr preferRelativeResize="0">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73690" y="2185027"/>
            <a:ext cx="7244663" cy="3476221"/>
          </a:xfrm>
          <a:prstGeom prst="rect">
            <a:avLst/>
          </a:prstGeom>
        </p:spPr>
      </p:pic>
    </p:spTree>
    <p:extLst>
      <p:ext uri="{BB962C8B-B14F-4D97-AF65-F5344CB8AC3E}">
        <p14:creationId xmlns:p14="http://schemas.microsoft.com/office/powerpoint/2010/main" val="859628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71572" y="227227"/>
            <a:ext cx="9874130"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142844" y="99956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sp>
        <p:nvSpPr>
          <p:cNvPr id="2" name="TextBox 1"/>
          <p:cNvSpPr txBox="1"/>
          <p:nvPr/>
        </p:nvSpPr>
        <p:spPr>
          <a:xfrm>
            <a:off x="1763688" y="1214422"/>
            <a:ext cx="2592288" cy="369332"/>
          </a:xfrm>
          <a:prstGeom prst="rect">
            <a:avLst/>
          </a:prstGeom>
          <a:noFill/>
        </p:spPr>
        <p:txBody>
          <a:bodyPr wrap="square" rtlCol="0">
            <a:spAutoFit/>
          </a:bodyPr>
          <a:lstStyle/>
          <a:p>
            <a:r>
              <a:rPr lang="zh-CN" altLang="en-US" dirty="0" smtClean="0"/>
              <a:t>进入盘点模块</a:t>
            </a:r>
            <a:endParaRPr lang="zh-CN" altLang="en-US" dirty="0"/>
          </a:p>
        </p:txBody>
      </p:sp>
      <p:pic>
        <p:nvPicPr>
          <p:cNvPr id="3" name="图片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672" y="1773267"/>
            <a:ext cx="6732239" cy="3743514"/>
          </a:xfrm>
          <a:prstGeom prst="rect">
            <a:avLst/>
          </a:prstGeom>
        </p:spPr>
      </p:pic>
    </p:spTree>
    <p:extLst>
      <p:ext uri="{BB962C8B-B14F-4D97-AF65-F5344CB8AC3E}">
        <p14:creationId xmlns:p14="http://schemas.microsoft.com/office/powerpoint/2010/main" val="859628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71572" y="227227"/>
            <a:ext cx="9874130"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142844" y="99956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sp>
        <p:nvSpPr>
          <p:cNvPr id="2" name="TextBox 1"/>
          <p:cNvSpPr txBox="1"/>
          <p:nvPr/>
        </p:nvSpPr>
        <p:spPr>
          <a:xfrm>
            <a:off x="1763688" y="1214422"/>
            <a:ext cx="2592288" cy="369332"/>
          </a:xfrm>
          <a:prstGeom prst="rect">
            <a:avLst/>
          </a:prstGeom>
          <a:noFill/>
        </p:spPr>
        <p:txBody>
          <a:bodyPr wrap="square" rtlCol="0">
            <a:spAutoFit/>
          </a:bodyPr>
          <a:lstStyle/>
          <a:p>
            <a:r>
              <a:rPr lang="zh-CN" altLang="en-US" dirty="0" smtClean="0"/>
              <a:t>填写盘点单包含步骤</a:t>
            </a:r>
            <a:endParaRPr lang="zh-CN" altLang="en-US" dirty="0"/>
          </a:p>
        </p:txBody>
      </p:sp>
      <p:pic>
        <p:nvPicPr>
          <p:cNvPr id="3" name="图片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83990" y="1772816"/>
            <a:ext cx="6560418" cy="3960440"/>
          </a:xfrm>
          <a:prstGeom prst="rect">
            <a:avLst/>
          </a:prstGeom>
        </p:spPr>
      </p:pic>
    </p:spTree>
    <p:extLst>
      <p:ext uri="{BB962C8B-B14F-4D97-AF65-F5344CB8AC3E}">
        <p14:creationId xmlns:p14="http://schemas.microsoft.com/office/powerpoint/2010/main" val="859628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71572" y="227227"/>
            <a:ext cx="9874130"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142844" y="99956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sp>
        <p:nvSpPr>
          <p:cNvPr id="2" name="TextBox 1"/>
          <p:cNvSpPr txBox="1"/>
          <p:nvPr/>
        </p:nvSpPr>
        <p:spPr>
          <a:xfrm>
            <a:off x="1763688" y="1214422"/>
            <a:ext cx="2592288" cy="369332"/>
          </a:xfrm>
          <a:prstGeom prst="rect">
            <a:avLst/>
          </a:prstGeom>
          <a:noFill/>
        </p:spPr>
        <p:txBody>
          <a:bodyPr wrap="square" rtlCol="0">
            <a:spAutoFit/>
          </a:bodyPr>
          <a:lstStyle/>
          <a:p>
            <a:r>
              <a:rPr lang="zh-CN" altLang="en-US" dirty="0" smtClean="0"/>
              <a:t>填报盘点表</a:t>
            </a:r>
            <a:r>
              <a:rPr lang="en-US" altLang="zh-CN" dirty="0" smtClean="0"/>
              <a:t>-</a:t>
            </a:r>
            <a:r>
              <a:rPr lang="zh-CN" altLang="en-US" dirty="0" smtClean="0"/>
              <a:t>步骤</a:t>
            </a:r>
            <a:r>
              <a:rPr lang="en-US" altLang="zh-CN" dirty="0" smtClean="0"/>
              <a:t>1</a:t>
            </a:r>
            <a:endParaRPr lang="zh-CN" altLang="en-US" dirty="0"/>
          </a:p>
        </p:txBody>
      </p:sp>
      <p:pic>
        <p:nvPicPr>
          <p:cNvPr id="3" name="图片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15344" y="1699953"/>
            <a:ext cx="6840760" cy="3672408"/>
          </a:xfrm>
          <a:prstGeom prst="rect">
            <a:avLst/>
          </a:prstGeom>
        </p:spPr>
      </p:pic>
    </p:spTree>
    <p:extLst>
      <p:ext uri="{BB962C8B-B14F-4D97-AF65-F5344CB8AC3E}">
        <p14:creationId xmlns:p14="http://schemas.microsoft.com/office/powerpoint/2010/main" val="859628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71572" y="227227"/>
            <a:ext cx="9874130"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142844" y="99956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sp>
        <p:nvSpPr>
          <p:cNvPr id="2" name="TextBox 1"/>
          <p:cNvSpPr txBox="1"/>
          <p:nvPr/>
        </p:nvSpPr>
        <p:spPr>
          <a:xfrm>
            <a:off x="1763688" y="1214422"/>
            <a:ext cx="2592288" cy="369332"/>
          </a:xfrm>
          <a:prstGeom prst="rect">
            <a:avLst/>
          </a:prstGeom>
          <a:noFill/>
        </p:spPr>
        <p:txBody>
          <a:bodyPr wrap="square" rtlCol="0">
            <a:spAutoFit/>
          </a:bodyPr>
          <a:lstStyle/>
          <a:p>
            <a:r>
              <a:rPr lang="zh-CN" altLang="en-US" dirty="0" smtClean="0"/>
              <a:t>填写盘点单样步骤</a:t>
            </a:r>
            <a:endParaRPr lang="zh-CN" altLang="en-US" dirty="0"/>
          </a:p>
        </p:txBody>
      </p:sp>
      <p:pic>
        <p:nvPicPr>
          <p:cNvPr id="4" name="图片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05319" y="1916832"/>
            <a:ext cx="6831449" cy="3708940"/>
          </a:xfrm>
          <a:prstGeom prst="rect">
            <a:avLst/>
          </a:prstGeom>
        </p:spPr>
      </p:pic>
      <p:sp>
        <p:nvSpPr>
          <p:cNvPr id="3" name="TextBox 2"/>
          <p:cNvSpPr txBox="1"/>
          <p:nvPr/>
        </p:nvSpPr>
        <p:spPr>
          <a:xfrm>
            <a:off x="1705319" y="5857892"/>
            <a:ext cx="6467081" cy="369332"/>
          </a:xfrm>
          <a:prstGeom prst="rect">
            <a:avLst/>
          </a:prstGeom>
          <a:noFill/>
        </p:spPr>
        <p:txBody>
          <a:bodyPr wrap="square" rtlCol="0">
            <a:spAutoFit/>
          </a:bodyPr>
          <a:lstStyle/>
          <a:p>
            <a:r>
              <a:rPr lang="zh-CN" altLang="en-US" dirty="0" smtClean="0"/>
              <a:t>清查数的“数量”默认为“</a:t>
            </a:r>
            <a:r>
              <a:rPr lang="en-US" altLang="zh-CN" dirty="0" smtClean="0"/>
              <a:t>1</a:t>
            </a:r>
            <a:r>
              <a:rPr lang="zh-CN" altLang="en-US" dirty="0" smtClean="0"/>
              <a:t>”，“原值”默认为账面原值</a:t>
            </a:r>
            <a:endParaRPr lang="zh-CN" altLang="en-US" dirty="0"/>
          </a:p>
        </p:txBody>
      </p:sp>
    </p:spTree>
    <p:extLst>
      <p:ext uri="{BB962C8B-B14F-4D97-AF65-F5344CB8AC3E}">
        <p14:creationId xmlns:p14="http://schemas.microsoft.com/office/powerpoint/2010/main" val="41383206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71572" y="227227"/>
            <a:ext cx="9874130"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142844" y="99956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sp>
        <p:nvSpPr>
          <p:cNvPr id="2" name="TextBox 1"/>
          <p:cNvSpPr txBox="1"/>
          <p:nvPr/>
        </p:nvSpPr>
        <p:spPr>
          <a:xfrm>
            <a:off x="1763688" y="1214422"/>
            <a:ext cx="2592288" cy="369332"/>
          </a:xfrm>
          <a:prstGeom prst="rect">
            <a:avLst/>
          </a:prstGeom>
          <a:noFill/>
        </p:spPr>
        <p:txBody>
          <a:bodyPr wrap="square" rtlCol="0">
            <a:spAutoFit/>
          </a:bodyPr>
          <a:lstStyle/>
          <a:p>
            <a:r>
              <a:rPr lang="zh-CN" altLang="en-US" dirty="0" smtClean="0"/>
              <a:t>填写盘点单步骤</a:t>
            </a:r>
            <a:endParaRPr lang="zh-CN" altLang="en-US" dirty="0"/>
          </a:p>
        </p:txBody>
      </p:sp>
      <p:pic>
        <p:nvPicPr>
          <p:cNvPr id="4" name="图片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12706" y="1772816"/>
            <a:ext cx="7135758" cy="3744416"/>
          </a:xfrm>
          <a:prstGeom prst="rect">
            <a:avLst/>
          </a:prstGeom>
        </p:spPr>
      </p:pic>
    </p:spTree>
    <p:extLst>
      <p:ext uri="{BB962C8B-B14F-4D97-AF65-F5344CB8AC3E}">
        <p14:creationId xmlns:p14="http://schemas.microsoft.com/office/powerpoint/2010/main" val="1955828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71572" y="227227"/>
            <a:ext cx="9874129"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142844" y="99956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sp>
        <p:nvSpPr>
          <p:cNvPr id="2" name="TextBox 1"/>
          <p:cNvSpPr txBox="1"/>
          <p:nvPr/>
        </p:nvSpPr>
        <p:spPr>
          <a:xfrm>
            <a:off x="1763688" y="1214422"/>
            <a:ext cx="2592288" cy="369332"/>
          </a:xfrm>
          <a:prstGeom prst="rect">
            <a:avLst/>
          </a:prstGeom>
          <a:noFill/>
        </p:spPr>
        <p:txBody>
          <a:bodyPr wrap="square" rtlCol="0">
            <a:spAutoFit/>
          </a:bodyPr>
          <a:lstStyle/>
          <a:p>
            <a:r>
              <a:rPr lang="zh-CN" altLang="en-US" dirty="0" smtClean="0"/>
              <a:t>填报盘点单步骤</a:t>
            </a:r>
            <a:endParaRPr lang="zh-CN" altLang="en-US" dirty="0"/>
          </a:p>
        </p:txBody>
      </p:sp>
      <p:pic>
        <p:nvPicPr>
          <p:cNvPr id="3" name="图片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13203" y="1772816"/>
            <a:ext cx="6768752" cy="4248472"/>
          </a:xfrm>
          <a:prstGeom prst="rect">
            <a:avLst/>
          </a:prstGeom>
        </p:spPr>
      </p:pic>
    </p:spTree>
    <p:extLst>
      <p:ext uri="{BB962C8B-B14F-4D97-AF65-F5344CB8AC3E}">
        <p14:creationId xmlns:p14="http://schemas.microsoft.com/office/powerpoint/2010/main" val="859628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71572" y="227227"/>
            <a:ext cx="9874130"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142844" y="99956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sp>
        <p:nvSpPr>
          <p:cNvPr id="2" name="TextBox 1"/>
          <p:cNvSpPr txBox="1"/>
          <p:nvPr/>
        </p:nvSpPr>
        <p:spPr>
          <a:xfrm>
            <a:off x="1763688" y="1214422"/>
            <a:ext cx="2592288" cy="369332"/>
          </a:xfrm>
          <a:prstGeom prst="rect">
            <a:avLst/>
          </a:prstGeom>
          <a:noFill/>
        </p:spPr>
        <p:txBody>
          <a:bodyPr wrap="square" rtlCol="0">
            <a:spAutoFit/>
          </a:bodyPr>
          <a:lstStyle/>
          <a:p>
            <a:r>
              <a:rPr lang="zh-CN" altLang="en-US" dirty="0"/>
              <a:t>盘点</a:t>
            </a:r>
            <a:r>
              <a:rPr lang="zh-CN" altLang="en-US" dirty="0" smtClean="0"/>
              <a:t>单样表</a:t>
            </a:r>
            <a:endParaRPr lang="zh-CN" altLang="en-US" dirty="0"/>
          </a:p>
        </p:txBody>
      </p:sp>
      <p:pic>
        <p:nvPicPr>
          <p:cNvPr id="4" name="图片 3"/>
          <p:cNvPicPr preferRelativeResize="0">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71572" y="1988840"/>
            <a:ext cx="7349133" cy="3937899"/>
          </a:xfrm>
          <a:prstGeom prst="rect">
            <a:avLst/>
          </a:prstGeom>
        </p:spPr>
      </p:pic>
    </p:spTree>
    <p:extLst>
      <p:ext uri="{BB962C8B-B14F-4D97-AF65-F5344CB8AC3E}">
        <p14:creationId xmlns:p14="http://schemas.microsoft.com/office/powerpoint/2010/main" val="41383206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60648" y="227227"/>
            <a:ext cx="12706350"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142844" y="99956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00976" y="1628800"/>
            <a:ext cx="5995360" cy="4100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63688" y="1214422"/>
            <a:ext cx="2592288" cy="369332"/>
          </a:xfrm>
          <a:prstGeom prst="rect">
            <a:avLst/>
          </a:prstGeom>
          <a:noFill/>
        </p:spPr>
        <p:txBody>
          <a:bodyPr wrap="square" rtlCol="0">
            <a:spAutoFit/>
          </a:bodyPr>
          <a:lstStyle/>
          <a:p>
            <a:r>
              <a:rPr lang="zh-CN" altLang="en-US" dirty="0" smtClean="0"/>
              <a:t>盘点单内容</a:t>
            </a:r>
            <a:r>
              <a:rPr lang="en-US" altLang="zh-CN" dirty="0" smtClean="0"/>
              <a:t>-</a:t>
            </a:r>
            <a:r>
              <a:rPr lang="zh-CN" altLang="en-US" dirty="0" smtClean="0"/>
              <a:t>产权关系</a:t>
            </a:r>
            <a:endParaRPr lang="zh-CN" altLang="en-US" dirty="0"/>
          </a:p>
        </p:txBody>
      </p:sp>
      <p:sp>
        <p:nvSpPr>
          <p:cNvPr id="3" name="TextBox 2"/>
          <p:cNvSpPr txBox="1"/>
          <p:nvPr/>
        </p:nvSpPr>
        <p:spPr>
          <a:xfrm>
            <a:off x="1763688" y="5729547"/>
            <a:ext cx="3744416" cy="369332"/>
          </a:xfrm>
          <a:prstGeom prst="rect">
            <a:avLst/>
          </a:prstGeom>
          <a:noFill/>
        </p:spPr>
        <p:txBody>
          <a:bodyPr wrap="square" rtlCol="0">
            <a:spAutoFit/>
          </a:bodyPr>
          <a:lstStyle/>
          <a:p>
            <a:r>
              <a:rPr lang="zh-CN" altLang="en-US" dirty="0" smtClean="0"/>
              <a:t>可以通过</a:t>
            </a:r>
            <a:r>
              <a:rPr lang="en-US" altLang="zh-CN" dirty="0" smtClean="0"/>
              <a:t>EXCEL</a:t>
            </a:r>
            <a:r>
              <a:rPr lang="zh-CN" altLang="en-US" dirty="0" smtClean="0"/>
              <a:t>表复制粘贴</a:t>
            </a:r>
            <a:endParaRPr lang="zh-CN" altLang="en-US" dirty="0"/>
          </a:p>
        </p:txBody>
      </p:sp>
    </p:spTree>
    <p:extLst>
      <p:ext uri="{BB962C8B-B14F-4D97-AF65-F5344CB8AC3E}">
        <p14:creationId xmlns:p14="http://schemas.microsoft.com/office/powerpoint/2010/main" val="3437156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60648" y="227227"/>
            <a:ext cx="12706350"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142844" y="99956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sp>
        <p:nvSpPr>
          <p:cNvPr id="2" name="TextBox 1"/>
          <p:cNvSpPr txBox="1"/>
          <p:nvPr/>
        </p:nvSpPr>
        <p:spPr>
          <a:xfrm>
            <a:off x="1763688" y="1214422"/>
            <a:ext cx="2592288" cy="369332"/>
          </a:xfrm>
          <a:prstGeom prst="rect">
            <a:avLst/>
          </a:prstGeom>
          <a:noFill/>
        </p:spPr>
        <p:txBody>
          <a:bodyPr wrap="square" rtlCol="0">
            <a:spAutoFit/>
          </a:bodyPr>
          <a:lstStyle/>
          <a:p>
            <a:r>
              <a:rPr lang="zh-CN" altLang="en-US" dirty="0"/>
              <a:t>盘点</a:t>
            </a:r>
            <a:r>
              <a:rPr lang="zh-CN" altLang="en-US" dirty="0" smtClean="0"/>
              <a:t>单内容</a:t>
            </a:r>
            <a:r>
              <a:rPr lang="en-US" altLang="zh-CN" dirty="0" smtClean="0"/>
              <a:t>-</a:t>
            </a:r>
            <a:r>
              <a:rPr lang="zh-CN" altLang="en-US" dirty="0" smtClean="0"/>
              <a:t>盘点结果</a:t>
            </a:r>
            <a:endParaRPr lang="zh-CN" altLang="en-US" dirty="0"/>
          </a:p>
        </p:txBody>
      </p:sp>
      <p:pic>
        <p:nvPicPr>
          <p:cNvPr id="3"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71572" y="1958215"/>
            <a:ext cx="6350775" cy="389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71572" y="6093296"/>
            <a:ext cx="4008540" cy="369332"/>
          </a:xfrm>
          <a:prstGeom prst="rect">
            <a:avLst/>
          </a:prstGeom>
          <a:noFill/>
        </p:spPr>
        <p:txBody>
          <a:bodyPr wrap="square" rtlCol="0">
            <a:spAutoFit/>
          </a:bodyPr>
          <a:lstStyle/>
          <a:p>
            <a:r>
              <a:rPr lang="zh-CN" altLang="en-US" dirty="0" smtClean="0"/>
              <a:t>可以通过</a:t>
            </a:r>
            <a:r>
              <a:rPr lang="en-US" altLang="zh-CN" dirty="0" smtClean="0"/>
              <a:t>EXCEL</a:t>
            </a:r>
            <a:r>
              <a:rPr lang="zh-CN" altLang="en-US" dirty="0" smtClean="0"/>
              <a:t>表复制粘贴</a:t>
            </a:r>
            <a:endParaRPr lang="zh-CN" altLang="en-US" dirty="0"/>
          </a:p>
        </p:txBody>
      </p:sp>
    </p:spTree>
    <p:extLst>
      <p:ext uri="{BB962C8B-B14F-4D97-AF65-F5344CB8AC3E}">
        <p14:creationId xmlns:p14="http://schemas.microsoft.com/office/powerpoint/2010/main" val="39394339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文本框 4"/>
          <p:cNvSpPr txBox="1"/>
          <p:nvPr/>
        </p:nvSpPr>
        <p:spPr>
          <a:xfrm>
            <a:off x="5436864" y="2996952"/>
            <a:ext cx="863327"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4400" b="0" i="0" u="none" strike="noStrike" kern="0" cap="none" spc="0" normalizeH="0" baseline="0" noProof="0" dirty="0">
              <a:ln>
                <a:noFill/>
              </a:ln>
              <a:solidFill>
                <a:srgbClr val="FF0000"/>
              </a:solidFill>
              <a:effectLst/>
              <a:uLnTx/>
              <a:uFillTx/>
              <a:latin typeface="Impact" pitchFamily="34" charset="0"/>
              <a:ea typeface="华文细黑" panose="02010600040101010101" pitchFamily="2" charset="-122"/>
            </a:endParaRPr>
          </a:p>
        </p:txBody>
      </p:sp>
      <p:sp>
        <p:nvSpPr>
          <p:cNvPr id="54" name="文本框 30"/>
          <p:cNvSpPr txBox="1"/>
          <p:nvPr/>
        </p:nvSpPr>
        <p:spPr>
          <a:xfrm>
            <a:off x="1179161" y="4217830"/>
            <a:ext cx="184731" cy="584775"/>
          </a:xfrm>
          <a:prstGeom prst="rect">
            <a:avLst/>
          </a:prstGeom>
          <a:noFill/>
        </p:spPr>
        <p:txBody>
          <a:bodyPr wrap="none" rtlCol="0">
            <a:spAutoFit/>
          </a:bodyPr>
          <a:lstStyle/>
          <a:p>
            <a:endParaRPr lang="zh-CN" altLang="en-US" sz="3200" b="1" kern="0" dirty="0">
              <a:solidFill>
                <a:srgbClr val="FF0000"/>
              </a:solidFill>
              <a:latin typeface="华文细黑" pitchFamily="2" charset="-122"/>
              <a:ea typeface="华文细黑" pitchFamily="2" charset="-122"/>
            </a:endParaRPr>
          </a:p>
        </p:txBody>
      </p:sp>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7500958" y="1500174"/>
            <a:ext cx="1800220" cy="4286280"/>
          </a:xfrm>
          <a:prstGeom prst="roundRect">
            <a:avLst>
              <a:gd name="adj" fmla="val 9106"/>
            </a:avLst>
          </a:prstGeom>
          <a:noFill/>
          <a:ln w="25400">
            <a:noFill/>
            <a:round/>
            <a:headEnd/>
            <a:tailEnd/>
          </a:ln>
          <a:effectLst/>
        </p:spPr>
        <p:txBody>
          <a:bodyPr anchor="ctr"/>
          <a:lstStyle/>
          <a:p>
            <a:pPr algn="ctr"/>
            <a:r>
              <a:rPr lang="zh-CN" altLang="en-US" sz="6000" b="1" dirty="0" smtClean="0">
                <a:effectLst>
                  <a:outerShdw blurRad="38100" dist="38100" dir="2700000" algn="tl">
                    <a:srgbClr val="C0C0C0"/>
                  </a:outerShdw>
                </a:effectLst>
                <a:latin typeface="+mn-ea"/>
              </a:rPr>
              <a:t>工作背景</a:t>
            </a:r>
            <a:endParaRPr lang="en-US" altLang="zh-CN" sz="6000" b="1" dirty="0">
              <a:effectLst>
                <a:outerShdw blurRad="38100" dist="38100" dir="2700000" algn="tl">
                  <a:srgbClr val="C0C0C0"/>
                </a:outerShdw>
              </a:effectLst>
              <a:latin typeface="+mn-ea"/>
            </a:endParaRPr>
          </a:p>
        </p:txBody>
      </p:sp>
      <p:sp>
        <p:nvSpPr>
          <p:cNvPr id="15" name="TextBox 14"/>
          <p:cNvSpPr txBox="1"/>
          <p:nvPr/>
        </p:nvSpPr>
        <p:spPr>
          <a:xfrm>
            <a:off x="571472" y="2204864"/>
            <a:ext cx="7000924" cy="3477875"/>
          </a:xfrm>
          <a:prstGeom prst="rect">
            <a:avLst/>
          </a:prstGeom>
          <a:noFill/>
        </p:spPr>
        <p:txBody>
          <a:bodyPr wrap="square" rtlCol="0">
            <a:spAutoFit/>
          </a:bodyPr>
          <a:lstStyle/>
          <a:p>
            <a:r>
              <a:rPr lang="en-US" altLang="zh-CN" sz="2400" dirty="0" smtClean="0"/>
              <a:t>      </a:t>
            </a:r>
            <a:r>
              <a:rPr lang="x-none" altLang="zh-CN" sz="2400" dirty="0" smtClean="0">
                <a:solidFill>
                  <a:srgbClr val="0070C0"/>
                </a:solidFill>
              </a:rPr>
              <a:t>为了全面摸清行政事业单位</a:t>
            </a:r>
            <a:r>
              <a:rPr lang="x-none" altLang="zh-CN" sz="2400" dirty="0">
                <a:solidFill>
                  <a:srgbClr val="0070C0"/>
                </a:solidFill>
              </a:rPr>
              <a:t>“家底”，进一步强化行政事业单位资产管理，夯实资产管理信息系统数据，推进资产管理与预算管理、财务管理相结合，健全适应现代化国家治理体系和公共财政需要的行政事业单位国有资产管理体制，依据《中华人民共和国预算法》、《行政单位国有资产管理暂行办法》(财政部令第35号)、《事业单位国有资产管理暂行办法》(财政部令第36号)的有关要求，财政部决定在全国范围内组织开展行政事业单位资产清查工作</a:t>
            </a:r>
            <a:r>
              <a:rPr lang="zh-CN" altLang="zh-CN" sz="2800" dirty="0"/>
              <a:t>。</a:t>
            </a:r>
          </a:p>
        </p:txBody>
      </p:sp>
      <p:sp>
        <p:nvSpPr>
          <p:cNvPr id="2" name="TextBox 1"/>
          <p:cNvSpPr txBox="1"/>
          <p:nvPr/>
        </p:nvSpPr>
        <p:spPr>
          <a:xfrm>
            <a:off x="838605" y="1340768"/>
            <a:ext cx="1717171" cy="646331"/>
          </a:xfrm>
          <a:prstGeom prst="rect">
            <a:avLst/>
          </a:prstGeom>
          <a:noFill/>
        </p:spPr>
        <p:txBody>
          <a:bodyPr wrap="square" rtlCol="0">
            <a:spAutoFit/>
          </a:bodyPr>
          <a:lstStyle/>
          <a:p>
            <a:r>
              <a:rPr lang="zh-CN" altLang="en-US" sz="3600" dirty="0" smtClean="0">
                <a:solidFill>
                  <a:srgbClr val="7030A0"/>
                </a:solidFill>
              </a:rPr>
              <a:t>前    言</a:t>
            </a:r>
            <a:endParaRPr lang="zh-CN" altLang="en-US" sz="3600" dirty="0">
              <a:solidFill>
                <a:srgbClr val="7030A0"/>
              </a:solidFill>
            </a:endParaRPr>
          </a:p>
        </p:txBody>
      </p:sp>
    </p:spTree>
    <p:extLst>
      <p:ext uri="{BB962C8B-B14F-4D97-AF65-F5344CB8AC3E}">
        <p14:creationId xmlns:p14="http://schemas.microsoft.com/office/powerpoint/2010/main" val="2919871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169111"/>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sp>
        <p:nvSpPr>
          <p:cNvPr id="4" name="TextBox 3"/>
          <p:cNvSpPr txBox="1"/>
          <p:nvPr/>
        </p:nvSpPr>
        <p:spPr>
          <a:xfrm>
            <a:off x="2195736" y="1412776"/>
            <a:ext cx="2731882" cy="646331"/>
          </a:xfrm>
          <a:prstGeom prst="rect">
            <a:avLst/>
          </a:prstGeom>
          <a:noFill/>
        </p:spPr>
        <p:txBody>
          <a:bodyPr wrap="square" rtlCol="0">
            <a:spAutoFit/>
          </a:bodyPr>
          <a:lstStyle/>
          <a:p>
            <a:r>
              <a:rPr lang="zh-CN" altLang="en-US" dirty="0" smtClean="0"/>
              <a:t>盘点单内容</a:t>
            </a:r>
            <a:r>
              <a:rPr lang="en-US" altLang="zh-CN" dirty="0" smtClean="0"/>
              <a:t>-</a:t>
            </a:r>
            <a:r>
              <a:rPr lang="zh-CN" altLang="en-US" dirty="0" smtClean="0"/>
              <a:t>无</a:t>
            </a:r>
            <a:r>
              <a:rPr lang="zh-CN" altLang="en-US" dirty="0"/>
              <a:t>盈亏</a:t>
            </a:r>
            <a:r>
              <a:rPr lang="zh-CN" altLang="en-US" dirty="0" smtClean="0"/>
              <a:t>损益类型</a:t>
            </a:r>
            <a:endParaRPr lang="zh-CN" altLang="en-US" dirty="0"/>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08665" y="1782108"/>
            <a:ext cx="623790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79712" y="5886564"/>
            <a:ext cx="3456384" cy="369332"/>
          </a:xfrm>
          <a:prstGeom prst="rect">
            <a:avLst/>
          </a:prstGeom>
          <a:noFill/>
        </p:spPr>
        <p:txBody>
          <a:bodyPr wrap="square" rtlCol="0">
            <a:spAutoFit/>
          </a:bodyPr>
          <a:lstStyle/>
          <a:p>
            <a:r>
              <a:rPr lang="zh-CN" altLang="en-US" dirty="0" smtClean="0"/>
              <a:t>可以通过</a:t>
            </a:r>
            <a:r>
              <a:rPr lang="en-US" altLang="zh-CN" dirty="0" smtClean="0"/>
              <a:t>CECEL</a:t>
            </a:r>
            <a:r>
              <a:rPr lang="zh-CN" altLang="en-US" dirty="0" smtClean="0"/>
              <a:t>表复制粘贴</a:t>
            </a:r>
            <a:endParaRPr lang="zh-CN" altLang="en-US" dirty="0"/>
          </a:p>
        </p:txBody>
      </p:sp>
    </p:spTree>
    <p:extLst>
      <p:ext uri="{BB962C8B-B14F-4D97-AF65-F5344CB8AC3E}">
        <p14:creationId xmlns:p14="http://schemas.microsoft.com/office/powerpoint/2010/main" val="2418784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2" name="图示 11"/>
          <p:cNvGraphicFramePr/>
          <p:nvPr>
            <p:extLst>
              <p:ext uri="{D42A27DB-BD31-4B8C-83A1-F6EECF244321}">
                <p14:modId xmlns:p14="http://schemas.microsoft.com/office/powerpoint/2010/main" val="972655764"/>
              </p:ext>
            </p:extLst>
          </p:nvPr>
        </p:nvGraphicFramePr>
        <p:xfrm>
          <a:off x="1524000" y="1397000"/>
          <a:ext cx="6977090" cy="4889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6037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169111"/>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sp>
        <p:nvSpPr>
          <p:cNvPr id="4" name="TextBox 3"/>
          <p:cNvSpPr txBox="1"/>
          <p:nvPr/>
        </p:nvSpPr>
        <p:spPr>
          <a:xfrm>
            <a:off x="2195736" y="1412776"/>
            <a:ext cx="2731882" cy="369332"/>
          </a:xfrm>
          <a:prstGeom prst="rect">
            <a:avLst/>
          </a:prstGeom>
          <a:noFill/>
        </p:spPr>
        <p:txBody>
          <a:bodyPr wrap="square" rtlCol="0">
            <a:spAutoFit/>
          </a:bodyPr>
          <a:lstStyle/>
          <a:p>
            <a:r>
              <a:rPr lang="zh-CN" altLang="en-US" dirty="0" smtClean="0"/>
              <a:t>盘点表</a:t>
            </a:r>
            <a:r>
              <a:rPr lang="en-US" altLang="zh-CN" dirty="0" smtClean="0"/>
              <a:t>-</a:t>
            </a:r>
            <a:r>
              <a:rPr lang="zh-CN" altLang="en-US" dirty="0" smtClean="0"/>
              <a:t>盘盈损益类型</a:t>
            </a:r>
            <a:endParaRPr lang="zh-CN" altLang="en-US" dirty="0"/>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35696" y="1988840"/>
            <a:ext cx="5976664" cy="42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066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169111"/>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51720" y="1844824"/>
            <a:ext cx="5751797" cy="4286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95736" y="1412776"/>
            <a:ext cx="2731882" cy="369332"/>
          </a:xfrm>
          <a:prstGeom prst="rect">
            <a:avLst/>
          </a:prstGeom>
          <a:noFill/>
        </p:spPr>
        <p:txBody>
          <a:bodyPr wrap="square" rtlCol="0">
            <a:spAutoFit/>
          </a:bodyPr>
          <a:lstStyle/>
          <a:p>
            <a:r>
              <a:rPr lang="zh-CN" altLang="en-US" dirty="0" smtClean="0"/>
              <a:t>盘点表</a:t>
            </a:r>
            <a:r>
              <a:rPr lang="en-US" altLang="zh-CN" dirty="0" smtClean="0"/>
              <a:t>-</a:t>
            </a:r>
            <a:r>
              <a:rPr lang="zh-CN" altLang="en-US" dirty="0" smtClean="0"/>
              <a:t>盘亏损益类型</a:t>
            </a:r>
            <a:endParaRPr lang="zh-CN" altLang="en-US" dirty="0"/>
          </a:p>
        </p:txBody>
      </p:sp>
    </p:spTree>
    <p:extLst>
      <p:ext uri="{BB962C8B-B14F-4D97-AF65-F5344CB8AC3E}">
        <p14:creationId xmlns:p14="http://schemas.microsoft.com/office/powerpoint/2010/main" val="2170552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169111"/>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sp>
        <p:nvSpPr>
          <p:cNvPr id="4" name="TextBox 3"/>
          <p:cNvSpPr txBox="1"/>
          <p:nvPr/>
        </p:nvSpPr>
        <p:spPr>
          <a:xfrm>
            <a:off x="2195736" y="1412776"/>
            <a:ext cx="2731882" cy="369332"/>
          </a:xfrm>
          <a:prstGeom prst="rect">
            <a:avLst/>
          </a:prstGeom>
          <a:noFill/>
        </p:spPr>
        <p:txBody>
          <a:bodyPr wrap="square" rtlCol="0">
            <a:spAutoFit/>
          </a:bodyPr>
          <a:lstStyle/>
          <a:p>
            <a:r>
              <a:rPr lang="zh-CN" altLang="en-US" dirty="0" smtClean="0"/>
              <a:t>盘点单内容</a:t>
            </a:r>
            <a:r>
              <a:rPr lang="en-US" altLang="zh-CN" dirty="0" smtClean="0"/>
              <a:t>-</a:t>
            </a:r>
            <a:r>
              <a:rPr lang="zh-CN" altLang="en-US" dirty="0" smtClean="0"/>
              <a:t>使用状况</a:t>
            </a:r>
            <a:endParaRPr lang="zh-CN" altLang="en-US" dirty="0"/>
          </a:p>
        </p:txBody>
      </p:sp>
      <p:pic>
        <p:nvPicPr>
          <p:cNvPr id="409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35696" y="1936921"/>
            <a:ext cx="5720215" cy="422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314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169111"/>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sp>
        <p:nvSpPr>
          <p:cNvPr id="4" name="TextBox 3"/>
          <p:cNvSpPr txBox="1"/>
          <p:nvPr/>
        </p:nvSpPr>
        <p:spPr>
          <a:xfrm>
            <a:off x="2195736" y="1412776"/>
            <a:ext cx="2731882" cy="369332"/>
          </a:xfrm>
          <a:prstGeom prst="rect">
            <a:avLst/>
          </a:prstGeom>
          <a:noFill/>
        </p:spPr>
        <p:txBody>
          <a:bodyPr wrap="square" rtlCol="0">
            <a:spAutoFit/>
          </a:bodyPr>
          <a:lstStyle/>
          <a:p>
            <a:r>
              <a:rPr lang="zh-CN" altLang="en-US" dirty="0" smtClean="0"/>
              <a:t>盘点单填报注意事项</a:t>
            </a:r>
            <a:endParaRPr lang="zh-CN" altLang="en-US" dirty="0"/>
          </a:p>
        </p:txBody>
      </p:sp>
      <p:sp>
        <p:nvSpPr>
          <p:cNvPr id="2" name="TextBox 1"/>
          <p:cNvSpPr txBox="1"/>
          <p:nvPr/>
        </p:nvSpPr>
        <p:spPr>
          <a:xfrm>
            <a:off x="2195736" y="2276872"/>
            <a:ext cx="5544616" cy="2800767"/>
          </a:xfrm>
          <a:prstGeom prst="rect">
            <a:avLst/>
          </a:prstGeom>
          <a:noFill/>
        </p:spPr>
        <p:txBody>
          <a:bodyPr wrap="square" rtlCol="0">
            <a:spAutoFit/>
          </a:bodyPr>
          <a:lstStyle/>
          <a:p>
            <a:r>
              <a:rPr lang="zh-CN" altLang="en-US" sz="4400" dirty="0" smtClean="0">
                <a:solidFill>
                  <a:srgbClr val="0070C0"/>
                </a:solidFill>
              </a:rPr>
              <a:t>清查盘点单录入操作参照</a:t>
            </a:r>
            <a:r>
              <a:rPr lang="en-US" altLang="zh-CN" sz="4400" dirty="0" smtClean="0">
                <a:solidFill>
                  <a:srgbClr val="0070C0"/>
                </a:solidFill>
              </a:rPr>
              <a:t>《</a:t>
            </a:r>
            <a:r>
              <a:rPr lang="zh-CN" altLang="en-US" sz="4400" dirty="0" smtClean="0">
                <a:solidFill>
                  <a:srgbClr val="0070C0"/>
                </a:solidFill>
              </a:rPr>
              <a:t>行政事业单位资产清查系统用户手册</a:t>
            </a:r>
            <a:r>
              <a:rPr lang="en-US" altLang="zh-CN" sz="4400" dirty="0" smtClean="0">
                <a:solidFill>
                  <a:srgbClr val="0070C0"/>
                </a:solidFill>
              </a:rPr>
              <a:t>》</a:t>
            </a:r>
            <a:r>
              <a:rPr lang="zh-CN" altLang="en-US" sz="4400" dirty="0" smtClean="0">
                <a:solidFill>
                  <a:srgbClr val="0070C0"/>
                </a:solidFill>
              </a:rPr>
              <a:t>第</a:t>
            </a:r>
            <a:r>
              <a:rPr lang="en-US" altLang="zh-CN" sz="4400" dirty="0" smtClean="0">
                <a:solidFill>
                  <a:srgbClr val="0070C0"/>
                </a:solidFill>
              </a:rPr>
              <a:t>26</a:t>
            </a:r>
            <a:r>
              <a:rPr lang="zh-CN" altLang="en-US" sz="4400" dirty="0" smtClean="0">
                <a:solidFill>
                  <a:srgbClr val="0070C0"/>
                </a:solidFill>
              </a:rPr>
              <a:t>至第</a:t>
            </a:r>
            <a:r>
              <a:rPr lang="en-US" altLang="zh-CN" sz="4400" dirty="0" smtClean="0">
                <a:solidFill>
                  <a:srgbClr val="0070C0"/>
                </a:solidFill>
              </a:rPr>
              <a:t>35</a:t>
            </a:r>
            <a:r>
              <a:rPr lang="zh-CN" altLang="en-US" sz="4400" dirty="0" smtClean="0">
                <a:solidFill>
                  <a:srgbClr val="0070C0"/>
                </a:solidFill>
              </a:rPr>
              <a:t>页。</a:t>
            </a:r>
            <a:endParaRPr lang="zh-CN" altLang="en-US" sz="4400" dirty="0">
              <a:solidFill>
                <a:srgbClr val="0070C0"/>
              </a:solidFill>
            </a:endParaRPr>
          </a:p>
        </p:txBody>
      </p:sp>
    </p:spTree>
    <p:extLst>
      <p:ext uri="{BB962C8B-B14F-4D97-AF65-F5344CB8AC3E}">
        <p14:creationId xmlns:p14="http://schemas.microsoft.com/office/powerpoint/2010/main" val="946193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清查报表</a:t>
            </a:r>
            <a:endParaRPr lang="en-US" altLang="zh-CN" sz="4800" b="1" dirty="0" smtClean="0">
              <a:solidFill>
                <a:schemeClr val="tx2"/>
              </a:solidFill>
              <a:effectLst>
                <a:outerShdw blurRad="38100" dist="38100" dir="2700000" algn="tl">
                  <a:srgbClr val="C0C0C0"/>
                </a:outerShdw>
              </a:effectLst>
              <a:latin typeface="+mn-ea"/>
            </a:endParaRPr>
          </a:p>
          <a:p>
            <a:pPr algn="ctr"/>
            <a:r>
              <a:rPr lang="zh-CN" altLang="en-US" sz="4800" b="1" dirty="0">
                <a:solidFill>
                  <a:schemeClr val="tx2"/>
                </a:solidFill>
                <a:effectLst>
                  <a:outerShdw blurRad="38100" dist="38100" dir="2700000" algn="tl">
                    <a:srgbClr val="C0C0C0"/>
                  </a:outerShdw>
                </a:effectLst>
                <a:latin typeface="+mn-ea"/>
              </a:rPr>
              <a:t>填报</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4" name="图示 13"/>
          <p:cNvGraphicFramePr/>
          <p:nvPr/>
        </p:nvGraphicFramePr>
        <p:xfrm>
          <a:off x="1524000" y="1214422"/>
          <a:ext cx="6762776" cy="52149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8826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清查报表</a:t>
            </a:r>
            <a:endParaRPr lang="en-US" altLang="zh-CN" sz="4800" b="1" dirty="0" smtClean="0">
              <a:solidFill>
                <a:schemeClr val="tx2"/>
              </a:solidFill>
              <a:effectLst>
                <a:outerShdw blurRad="38100" dist="38100" dir="2700000" algn="tl">
                  <a:srgbClr val="C0C0C0"/>
                </a:outerShdw>
              </a:effectLst>
              <a:latin typeface="+mn-ea"/>
            </a:endParaRPr>
          </a:p>
          <a:p>
            <a:pPr algn="ctr"/>
            <a:r>
              <a:rPr lang="zh-CN" altLang="en-US" sz="4800" b="1" dirty="0">
                <a:solidFill>
                  <a:schemeClr val="tx2"/>
                </a:solidFill>
                <a:effectLst>
                  <a:outerShdw blurRad="38100" dist="38100" dir="2700000" algn="tl">
                    <a:srgbClr val="C0C0C0"/>
                  </a:outerShdw>
                </a:effectLst>
                <a:latin typeface="+mn-ea"/>
              </a:rPr>
              <a:t>填报</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4" name="图示 13"/>
          <p:cNvGraphicFramePr/>
          <p:nvPr/>
        </p:nvGraphicFramePr>
        <p:xfrm>
          <a:off x="1524000" y="1214422"/>
          <a:ext cx="6762776" cy="52149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8826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清查报表</a:t>
            </a:r>
            <a:endParaRPr lang="en-US" altLang="zh-CN" sz="4800" b="1" dirty="0" smtClean="0">
              <a:solidFill>
                <a:schemeClr val="tx2"/>
              </a:solidFill>
              <a:effectLst>
                <a:outerShdw blurRad="38100" dist="38100" dir="2700000" algn="tl">
                  <a:srgbClr val="C0C0C0"/>
                </a:outerShdw>
              </a:effectLst>
              <a:latin typeface="+mn-ea"/>
            </a:endParaRPr>
          </a:p>
          <a:p>
            <a:pPr algn="ctr"/>
            <a:r>
              <a:rPr lang="zh-CN" altLang="en-US" sz="4800" b="1" dirty="0">
                <a:solidFill>
                  <a:schemeClr val="tx2"/>
                </a:solidFill>
                <a:effectLst>
                  <a:outerShdw blurRad="38100" dist="38100" dir="2700000" algn="tl">
                    <a:srgbClr val="C0C0C0"/>
                  </a:outerShdw>
                </a:effectLst>
                <a:latin typeface="+mn-ea"/>
              </a:rPr>
              <a:t>填报</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4" name="图示 13"/>
          <p:cNvGraphicFramePr/>
          <p:nvPr/>
        </p:nvGraphicFramePr>
        <p:xfrm>
          <a:off x="1571604" y="1071546"/>
          <a:ext cx="6762776" cy="52149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8826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表格填报说明</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2" name="图示 11"/>
          <p:cNvGraphicFramePr/>
          <p:nvPr>
            <p:extLst>
              <p:ext uri="{D42A27DB-BD31-4B8C-83A1-F6EECF244321}">
                <p14:modId xmlns:p14="http://schemas.microsoft.com/office/powerpoint/2010/main" val="452388243"/>
              </p:ext>
            </p:extLst>
          </p:nvPr>
        </p:nvGraphicFramePr>
        <p:xfrm>
          <a:off x="1524000" y="1397000"/>
          <a:ext cx="6977090" cy="4889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8826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文本框 4"/>
          <p:cNvSpPr txBox="1"/>
          <p:nvPr/>
        </p:nvSpPr>
        <p:spPr>
          <a:xfrm>
            <a:off x="5436864" y="2996952"/>
            <a:ext cx="863327"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4400" b="0" i="0" u="none" strike="noStrike" kern="0" cap="none" spc="0" normalizeH="0" baseline="0" noProof="0" dirty="0">
              <a:ln>
                <a:noFill/>
              </a:ln>
              <a:solidFill>
                <a:srgbClr val="FF0000"/>
              </a:solidFill>
              <a:effectLst/>
              <a:uLnTx/>
              <a:uFillTx/>
              <a:latin typeface="Impact" pitchFamily="34" charset="0"/>
              <a:ea typeface="华文细黑" panose="02010600040101010101" pitchFamily="2" charset="-122"/>
            </a:endParaRPr>
          </a:p>
        </p:txBody>
      </p:sp>
      <p:sp>
        <p:nvSpPr>
          <p:cNvPr id="54" name="文本框 30"/>
          <p:cNvSpPr txBox="1"/>
          <p:nvPr/>
        </p:nvSpPr>
        <p:spPr>
          <a:xfrm>
            <a:off x="1179161" y="4217830"/>
            <a:ext cx="184731" cy="584775"/>
          </a:xfrm>
          <a:prstGeom prst="rect">
            <a:avLst/>
          </a:prstGeom>
          <a:noFill/>
        </p:spPr>
        <p:txBody>
          <a:bodyPr wrap="none" rtlCol="0">
            <a:spAutoFit/>
          </a:bodyPr>
          <a:lstStyle/>
          <a:p>
            <a:endParaRPr lang="zh-CN" altLang="en-US" sz="3200" b="1" kern="0" dirty="0">
              <a:solidFill>
                <a:srgbClr val="FF0000"/>
              </a:solidFill>
              <a:latin typeface="华文细黑" pitchFamily="2" charset="-122"/>
              <a:ea typeface="华文细黑" pitchFamily="2" charset="-122"/>
            </a:endParaRPr>
          </a:p>
        </p:txBody>
      </p:sp>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7500958" y="1500174"/>
            <a:ext cx="1800220" cy="4286280"/>
          </a:xfrm>
          <a:prstGeom prst="roundRect">
            <a:avLst>
              <a:gd name="adj" fmla="val 9106"/>
            </a:avLst>
          </a:prstGeom>
          <a:noFill/>
          <a:ln w="25400">
            <a:noFill/>
            <a:round/>
            <a:headEnd/>
            <a:tailEnd/>
          </a:ln>
          <a:effectLst/>
        </p:spPr>
        <p:txBody>
          <a:bodyPr anchor="ctr"/>
          <a:lstStyle/>
          <a:p>
            <a:pPr algn="ctr"/>
            <a:r>
              <a:rPr lang="zh-CN" altLang="en-US" sz="4000" b="1" dirty="0" smtClean="0">
                <a:effectLst>
                  <a:outerShdw blurRad="38100" dist="38100" dir="2700000" algn="tl">
                    <a:srgbClr val="C0C0C0"/>
                  </a:outerShdw>
                </a:effectLst>
                <a:latin typeface="+mn-ea"/>
              </a:rPr>
              <a:t>资</a:t>
            </a:r>
            <a:endParaRPr lang="en-US" altLang="zh-CN" sz="4000" b="1" dirty="0" smtClean="0">
              <a:effectLst>
                <a:outerShdw blurRad="38100" dist="38100" dir="2700000" algn="tl">
                  <a:srgbClr val="C0C0C0"/>
                </a:outerShdw>
              </a:effectLst>
              <a:latin typeface="+mn-ea"/>
            </a:endParaRPr>
          </a:p>
          <a:p>
            <a:pPr algn="ctr"/>
            <a:r>
              <a:rPr lang="zh-CN" altLang="en-US" sz="4000" b="1" dirty="0" smtClean="0">
                <a:effectLst>
                  <a:outerShdw blurRad="38100" dist="38100" dir="2700000" algn="tl">
                    <a:srgbClr val="C0C0C0"/>
                  </a:outerShdw>
                </a:effectLst>
                <a:latin typeface="+mn-ea"/>
              </a:rPr>
              <a:t>产</a:t>
            </a:r>
            <a:endParaRPr lang="en-US" altLang="zh-CN" sz="4000" b="1" dirty="0" smtClean="0">
              <a:effectLst>
                <a:outerShdw blurRad="38100" dist="38100" dir="2700000" algn="tl">
                  <a:srgbClr val="C0C0C0"/>
                </a:outerShdw>
              </a:effectLst>
              <a:latin typeface="+mn-ea"/>
            </a:endParaRPr>
          </a:p>
          <a:p>
            <a:pPr algn="ctr"/>
            <a:r>
              <a:rPr lang="zh-CN" altLang="en-US" sz="4000" b="1" dirty="0" smtClean="0">
                <a:effectLst>
                  <a:outerShdw blurRad="38100" dist="38100" dir="2700000" algn="tl">
                    <a:srgbClr val="C0C0C0"/>
                  </a:outerShdw>
                </a:effectLst>
                <a:latin typeface="+mn-ea"/>
              </a:rPr>
              <a:t>清</a:t>
            </a:r>
            <a:endParaRPr lang="en-US" altLang="zh-CN" sz="4000" b="1" dirty="0" smtClean="0">
              <a:effectLst>
                <a:outerShdw blurRad="38100" dist="38100" dir="2700000" algn="tl">
                  <a:srgbClr val="C0C0C0"/>
                </a:outerShdw>
              </a:effectLst>
              <a:latin typeface="+mn-ea"/>
            </a:endParaRPr>
          </a:p>
          <a:p>
            <a:pPr algn="ctr"/>
            <a:r>
              <a:rPr lang="zh-CN" altLang="en-US" sz="4000" b="1" dirty="0" smtClean="0">
                <a:effectLst>
                  <a:outerShdw blurRad="38100" dist="38100" dir="2700000" algn="tl">
                    <a:srgbClr val="C0C0C0"/>
                  </a:outerShdw>
                </a:effectLst>
                <a:latin typeface="+mn-ea"/>
              </a:rPr>
              <a:t>查</a:t>
            </a:r>
            <a:endParaRPr lang="en-US" altLang="zh-CN" sz="4000" b="1" dirty="0" smtClean="0">
              <a:effectLst>
                <a:outerShdw blurRad="38100" dist="38100" dir="2700000" algn="tl">
                  <a:srgbClr val="C0C0C0"/>
                </a:outerShdw>
              </a:effectLst>
              <a:latin typeface="+mn-ea"/>
            </a:endParaRPr>
          </a:p>
          <a:p>
            <a:pPr algn="ctr"/>
            <a:r>
              <a:rPr lang="zh-CN" altLang="en-US" sz="4000" b="1" dirty="0" smtClean="0">
                <a:effectLst>
                  <a:outerShdw blurRad="38100" dist="38100" dir="2700000" algn="tl">
                    <a:srgbClr val="C0C0C0"/>
                  </a:outerShdw>
                </a:effectLst>
                <a:latin typeface="+mn-ea"/>
              </a:rPr>
              <a:t>概</a:t>
            </a:r>
            <a:endParaRPr lang="en-US" altLang="zh-CN" sz="4000" b="1" dirty="0" smtClean="0">
              <a:effectLst>
                <a:outerShdw blurRad="38100" dist="38100" dir="2700000" algn="tl">
                  <a:srgbClr val="C0C0C0"/>
                </a:outerShdw>
              </a:effectLst>
              <a:latin typeface="+mn-ea"/>
            </a:endParaRPr>
          </a:p>
          <a:p>
            <a:pPr algn="ctr"/>
            <a:r>
              <a:rPr lang="zh-CN" altLang="en-US" sz="4000" b="1" dirty="0" smtClean="0">
                <a:effectLst>
                  <a:outerShdw blurRad="38100" dist="38100" dir="2700000" algn="tl">
                    <a:srgbClr val="C0C0C0"/>
                  </a:outerShdw>
                </a:effectLst>
                <a:latin typeface="+mn-ea"/>
              </a:rPr>
              <a:t>念</a:t>
            </a:r>
            <a:endParaRPr lang="en-US" altLang="zh-CN" sz="4000" b="1" dirty="0" smtClean="0">
              <a:effectLst>
                <a:outerShdw blurRad="38100" dist="38100" dir="2700000" algn="tl">
                  <a:srgbClr val="C0C0C0"/>
                </a:outerShdw>
              </a:effectLst>
              <a:latin typeface="+mn-ea"/>
            </a:endParaRPr>
          </a:p>
        </p:txBody>
      </p:sp>
      <p:sp>
        <p:nvSpPr>
          <p:cNvPr id="15" name="TextBox 14"/>
          <p:cNvSpPr txBox="1"/>
          <p:nvPr/>
        </p:nvSpPr>
        <p:spPr>
          <a:xfrm>
            <a:off x="571472" y="1643050"/>
            <a:ext cx="7000924" cy="3108543"/>
          </a:xfrm>
          <a:prstGeom prst="rect">
            <a:avLst/>
          </a:prstGeom>
          <a:noFill/>
        </p:spPr>
        <p:txBody>
          <a:bodyPr wrap="square" rtlCol="0">
            <a:spAutoFit/>
          </a:bodyPr>
          <a:lstStyle/>
          <a:p>
            <a:pPr algn="just" eaLnBrk="0" fontAlgn="base" hangingPunct="0"/>
            <a:r>
              <a:rPr lang="zh-CN" altLang="zh-CN" sz="2800" dirty="0">
                <a:latin typeface="微软雅黑" panose="020B0503020204020204" pitchFamily="34" charset="-122"/>
                <a:ea typeface="微软雅黑" panose="020B0503020204020204" pitchFamily="34" charset="-122"/>
              </a:rPr>
              <a:t>是指各级政府及其财政部门、主管部门和行政事业单位，根据专项工作要求或者特定经济行为需要，按照规定的政策、工作程序和方法，对行政事业单位进行</a:t>
            </a:r>
            <a:r>
              <a:rPr lang="zh-CN" altLang="zh-CN" sz="2800" dirty="0">
                <a:solidFill>
                  <a:srgbClr val="FF0000"/>
                </a:solidFill>
                <a:latin typeface="微软雅黑" panose="020B0503020204020204" pitchFamily="34" charset="-122"/>
                <a:ea typeface="微软雅黑" panose="020B0503020204020204" pitchFamily="34" charset="-122"/>
              </a:rPr>
              <a:t>账务清理、财产清查</a:t>
            </a:r>
            <a:r>
              <a:rPr lang="zh-CN" altLang="zh-CN" sz="2800" dirty="0">
                <a:latin typeface="微软雅黑" panose="020B0503020204020204" pitchFamily="34" charset="-122"/>
                <a:ea typeface="微软雅黑" panose="020B0503020204020204" pitchFamily="34" charset="-122"/>
              </a:rPr>
              <a:t>，</a:t>
            </a:r>
            <a:r>
              <a:rPr lang="zh-CN" altLang="zh-CN" sz="2800" dirty="0">
                <a:solidFill>
                  <a:srgbClr val="FF0000"/>
                </a:solidFill>
                <a:latin typeface="微软雅黑" panose="020B0503020204020204" pitchFamily="34" charset="-122"/>
                <a:ea typeface="微软雅黑" panose="020B0503020204020204" pitchFamily="34" charset="-122"/>
              </a:rPr>
              <a:t>依法认定各项资产损溢和资金挂账</a:t>
            </a:r>
            <a:r>
              <a:rPr lang="zh-CN" altLang="zh-CN" sz="2800" dirty="0">
                <a:latin typeface="微软雅黑" panose="020B0503020204020204" pitchFamily="34" charset="-122"/>
                <a:ea typeface="微软雅黑" panose="020B0503020204020204" pitchFamily="34" charset="-122"/>
              </a:rPr>
              <a:t>，真实反映行政事业单位国有资产占有使用状况的工作</a:t>
            </a:r>
            <a:endParaRPr lang="zh-CN" altLang="en-US" sz="2800" dirty="0"/>
          </a:p>
        </p:txBody>
      </p:sp>
    </p:spTree>
    <p:extLst>
      <p:ext uri="{BB962C8B-B14F-4D97-AF65-F5344CB8AC3E}">
        <p14:creationId xmlns:p14="http://schemas.microsoft.com/office/powerpoint/2010/main" val="98826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表格填报说明</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2" name="图示 11"/>
          <p:cNvGraphicFramePr/>
          <p:nvPr>
            <p:extLst>
              <p:ext uri="{D42A27DB-BD31-4B8C-83A1-F6EECF244321}">
                <p14:modId xmlns:p14="http://schemas.microsoft.com/office/powerpoint/2010/main" val="236310888"/>
              </p:ext>
            </p:extLst>
          </p:nvPr>
        </p:nvGraphicFramePr>
        <p:xfrm>
          <a:off x="1524000" y="1397000"/>
          <a:ext cx="6977090" cy="4889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8826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表格填报说明</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2" name="图示 11"/>
          <p:cNvGraphicFramePr/>
          <p:nvPr>
            <p:extLst>
              <p:ext uri="{D42A27DB-BD31-4B8C-83A1-F6EECF244321}">
                <p14:modId xmlns:p14="http://schemas.microsoft.com/office/powerpoint/2010/main" val="3754180749"/>
              </p:ext>
            </p:extLst>
          </p:nvPr>
        </p:nvGraphicFramePr>
        <p:xfrm>
          <a:off x="1524000" y="1397000"/>
          <a:ext cx="6977090" cy="4889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8826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清查核实</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2" name="图示 11"/>
          <p:cNvGraphicFramePr/>
          <p:nvPr>
            <p:extLst>
              <p:ext uri="{D42A27DB-BD31-4B8C-83A1-F6EECF244321}">
                <p14:modId xmlns:p14="http://schemas.microsoft.com/office/powerpoint/2010/main" val="3799357027"/>
              </p:ext>
            </p:extLst>
          </p:nvPr>
        </p:nvGraphicFramePr>
        <p:xfrm>
          <a:off x="1524000" y="1397000"/>
          <a:ext cx="6977090" cy="4889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419496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清查核实</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2" name="图示 11"/>
          <p:cNvGraphicFramePr/>
          <p:nvPr>
            <p:extLst>
              <p:ext uri="{D42A27DB-BD31-4B8C-83A1-F6EECF244321}">
                <p14:modId xmlns:p14="http://schemas.microsoft.com/office/powerpoint/2010/main" val="352266597"/>
              </p:ext>
            </p:extLst>
          </p:nvPr>
        </p:nvGraphicFramePr>
        <p:xfrm>
          <a:off x="1524000" y="1397000"/>
          <a:ext cx="6977090" cy="4889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 name="图示 1"/>
          <p:cNvGraphicFramePr/>
          <p:nvPr>
            <p:extLst>
              <p:ext uri="{D42A27DB-BD31-4B8C-83A1-F6EECF244321}">
                <p14:modId xmlns:p14="http://schemas.microsoft.com/office/powerpoint/2010/main" val="115301839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3" name="图示 2"/>
          <p:cNvGraphicFramePr/>
          <p:nvPr>
            <p:extLst>
              <p:ext uri="{D42A27DB-BD31-4B8C-83A1-F6EECF244321}">
                <p14:modId xmlns:p14="http://schemas.microsoft.com/office/powerpoint/2010/main" val="311118933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4" name="TextBox 3"/>
          <p:cNvSpPr txBox="1"/>
          <p:nvPr/>
        </p:nvSpPr>
        <p:spPr>
          <a:xfrm>
            <a:off x="1835696" y="5589240"/>
            <a:ext cx="5616624" cy="400110"/>
          </a:xfrm>
          <a:prstGeom prst="rect">
            <a:avLst/>
          </a:prstGeom>
          <a:noFill/>
        </p:spPr>
        <p:txBody>
          <a:bodyPr wrap="square" rtlCol="0">
            <a:spAutoFit/>
          </a:bodyPr>
          <a:lstStyle/>
          <a:p>
            <a:r>
              <a:rPr lang="zh-CN" altLang="en-US" sz="2000" dirty="0" smtClean="0">
                <a:solidFill>
                  <a:srgbClr val="C00000"/>
                </a:solidFill>
              </a:rPr>
              <a:t>详见</a:t>
            </a:r>
            <a:r>
              <a:rPr lang="en-US" altLang="zh-CN" sz="2000" dirty="0" smtClean="0">
                <a:solidFill>
                  <a:srgbClr val="C00000"/>
                </a:solidFill>
              </a:rPr>
              <a:t>《</a:t>
            </a:r>
            <a:r>
              <a:rPr lang="zh-CN" altLang="en-US" sz="2000" dirty="0" smtClean="0">
                <a:solidFill>
                  <a:srgbClr val="C00000"/>
                </a:solidFill>
              </a:rPr>
              <a:t>行政事业单位资产清查核实工作讲解</a:t>
            </a:r>
            <a:r>
              <a:rPr lang="en-US" altLang="zh-CN" dirty="0" smtClean="0">
                <a:solidFill>
                  <a:srgbClr val="C00000"/>
                </a:solidFill>
              </a:rPr>
              <a:t>》</a:t>
            </a:r>
            <a:endParaRPr lang="zh-CN" altLang="en-US" dirty="0">
              <a:solidFill>
                <a:srgbClr val="C00000"/>
              </a:solidFill>
            </a:endParaRPr>
          </a:p>
        </p:txBody>
      </p:sp>
    </p:spTree>
    <p:extLst>
      <p:ext uri="{BB962C8B-B14F-4D97-AF65-F5344CB8AC3E}">
        <p14:creationId xmlns:p14="http://schemas.microsoft.com/office/powerpoint/2010/main" val="22362233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清查</a:t>
            </a:r>
            <a:r>
              <a:rPr lang="zh-CN" altLang="en-US" sz="4800" b="1" dirty="0">
                <a:solidFill>
                  <a:schemeClr val="tx2"/>
                </a:solidFill>
                <a:effectLst>
                  <a:outerShdw blurRad="38100" dist="38100" dir="2700000" algn="tl">
                    <a:srgbClr val="C0C0C0"/>
                  </a:outerShdw>
                </a:effectLst>
                <a:latin typeface="+mn-ea"/>
              </a:rPr>
              <a:t>核实</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2" name="图示 11"/>
          <p:cNvGraphicFramePr/>
          <p:nvPr>
            <p:extLst>
              <p:ext uri="{D42A27DB-BD31-4B8C-83A1-F6EECF244321}">
                <p14:modId xmlns:p14="http://schemas.microsoft.com/office/powerpoint/2010/main" val="285161013"/>
              </p:ext>
            </p:extLst>
          </p:nvPr>
        </p:nvGraphicFramePr>
        <p:xfrm>
          <a:off x="1524000" y="1397000"/>
          <a:ext cx="6977090" cy="4889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19033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清查核实</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2" name="图示 11"/>
          <p:cNvGraphicFramePr/>
          <p:nvPr>
            <p:extLst>
              <p:ext uri="{D42A27DB-BD31-4B8C-83A1-F6EECF244321}">
                <p14:modId xmlns:p14="http://schemas.microsoft.com/office/powerpoint/2010/main" val="266802934"/>
              </p:ext>
            </p:extLst>
          </p:nvPr>
        </p:nvGraphicFramePr>
        <p:xfrm>
          <a:off x="1524000" y="1397000"/>
          <a:ext cx="6977090" cy="4889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 Box 5"/>
          <p:cNvSpPr txBox="1">
            <a:spLocks noChangeArrowheads="1"/>
          </p:cNvSpPr>
          <p:nvPr/>
        </p:nvSpPr>
        <p:spPr bwMode="auto">
          <a:xfrm>
            <a:off x="2426750" y="1680578"/>
            <a:ext cx="387985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algn="ctr"/>
            <a:endParaRPr kumimoji="1" lang="zh-CN" altLang="en-US" sz="2400" dirty="0"/>
          </a:p>
        </p:txBody>
      </p:sp>
      <p:sp>
        <p:nvSpPr>
          <p:cNvPr id="2" name="TextBox 1"/>
          <p:cNvSpPr txBox="1"/>
          <p:nvPr/>
        </p:nvSpPr>
        <p:spPr>
          <a:xfrm>
            <a:off x="1907704" y="1680578"/>
            <a:ext cx="3456384" cy="523220"/>
          </a:xfrm>
          <a:prstGeom prst="rect">
            <a:avLst/>
          </a:prstGeom>
          <a:noFill/>
        </p:spPr>
        <p:txBody>
          <a:bodyPr wrap="square" rtlCol="0">
            <a:spAutoFit/>
          </a:bodyPr>
          <a:lstStyle/>
          <a:p>
            <a:r>
              <a:rPr lang="zh-CN" altLang="en-US" sz="2800" dirty="0" smtClean="0"/>
              <a:t>固定资产损失认定</a:t>
            </a:r>
            <a:r>
              <a:rPr lang="zh-CN" altLang="en-US" dirty="0" smtClean="0"/>
              <a:t>：</a:t>
            </a:r>
            <a:endParaRPr lang="zh-CN" altLang="en-US" dirty="0"/>
          </a:p>
        </p:txBody>
      </p:sp>
    </p:spTree>
    <p:extLst>
      <p:ext uri="{BB962C8B-B14F-4D97-AF65-F5344CB8AC3E}">
        <p14:creationId xmlns:p14="http://schemas.microsoft.com/office/powerpoint/2010/main" val="2107744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清查核实</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2" name="图示 11"/>
          <p:cNvGraphicFramePr/>
          <p:nvPr>
            <p:extLst>
              <p:ext uri="{D42A27DB-BD31-4B8C-83A1-F6EECF244321}">
                <p14:modId xmlns:p14="http://schemas.microsoft.com/office/powerpoint/2010/main" val="3101126487"/>
              </p:ext>
            </p:extLst>
          </p:nvPr>
        </p:nvGraphicFramePr>
        <p:xfrm>
          <a:off x="1524000" y="1397000"/>
          <a:ext cx="6977090" cy="4889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 Box 5"/>
          <p:cNvSpPr txBox="1">
            <a:spLocks noChangeArrowheads="1"/>
          </p:cNvSpPr>
          <p:nvPr/>
        </p:nvSpPr>
        <p:spPr bwMode="auto">
          <a:xfrm>
            <a:off x="2426750" y="1680578"/>
            <a:ext cx="387985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algn="ctr"/>
            <a:endParaRPr kumimoji="1" lang="zh-CN" altLang="en-US" sz="2400" dirty="0"/>
          </a:p>
        </p:txBody>
      </p:sp>
      <p:sp>
        <p:nvSpPr>
          <p:cNvPr id="2" name="TextBox 1"/>
          <p:cNvSpPr txBox="1"/>
          <p:nvPr/>
        </p:nvSpPr>
        <p:spPr>
          <a:xfrm>
            <a:off x="1571572" y="1484784"/>
            <a:ext cx="3000428" cy="461665"/>
          </a:xfrm>
          <a:prstGeom prst="rect">
            <a:avLst/>
          </a:prstGeom>
          <a:noFill/>
        </p:spPr>
        <p:txBody>
          <a:bodyPr wrap="square" rtlCol="0">
            <a:spAutoFit/>
          </a:bodyPr>
          <a:lstStyle/>
          <a:p>
            <a:r>
              <a:rPr lang="zh-CN" altLang="en-US" sz="2400" dirty="0" smtClean="0"/>
              <a:t>固定资产盘盈认定：</a:t>
            </a:r>
            <a:endParaRPr lang="zh-CN" altLang="en-US" sz="2400" dirty="0"/>
          </a:p>
        </p:txBody>
      </p:sp>
    </p:spTree>
    <p:extLst>
      <p:ext uri="{BB962C8B-B14F-4D97-AF65-F5344CB8AC3E}">
        <p14:creationId xmlns:p14="http://schemas.microsoft.com/office/powerpoint/2010/main" val="7835440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清查注意事项</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2" name="图示 11"/>
          <p:cNvGraphicFramePr/>
          <p:nvPr>
            <p:extLst>
              <p:ext uri="{D42A27DB-BD31-4B8C-83A1-F6EECF244321}">
                <p14:modId xmlns:p14="http://schemas.microsoft.com/office/powerpoint/2010/main" val="3281378624"/>
              </p:ext>
            </p:extLst>
          </p:nvPr>
        </p:nvGraphicFramePr>
        <p:xfrm>
          <a:off x="1524000" y="1397000"/>
          <a:ext cx="6977090" cy="4889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1462400832"/>
              </p:ext>
            </p:extLst>
          </p:nvPr>
        </p:nvGraphicFramePr>
        <p:xfrm>
          <a:off x="1691680" y="2684596"/>
          <a:ext cx="6048672" cy="1920240"/>
        </p:xfrm>
        <a:graphic>
          <a:graphicData uri="http://schemas.openxmlformats.org/drawingml/2006/table">
            <a:tbl>
              <a:tblPr firstRow="1" bandRow="1">
                <a:tableStyleId>{5C22544A-7EE6-4342-B048-85BDC9FD1C3A}</a:tableStyleId>
              </a:tblPr>
              <a:tblGrid>
                <a:gridCol w="1016000"/>
                <a:gridCol w="1016000"/>
                <a:gridCol w="1136352"/>
                <a:gridCol w="1152128"/>
                <a:gridCol w="759520"/>
                <a:gridCol w="968672"/>
              </a:tblGrid>
              <a:tr h="370840">
                <a:tc>
                  <a:txBody>
                    <a:bodyPr/>
                    <a:lstStyle/>
                    <a:p>
                      <a:endParaRPr lang="zh-CN" altLang="en-US" dirty="0"/>
                    </a:p>
                  </a:txBody>
                  <a:tcPr/>
                </a:tc>
                <a:tc>
                  <a:txBody>
                    <a:bodyPr/>
                    <a:lstStyle/>
                    <a:p>
                      <a:r>
                        <a:rPr lang="zh-CN" altLang="en-US" dirty="0" smtClean="0"/>
                        <a:t>  姓名</a:t>
                      </a:r>
                      <a:endParaRPr lang="zh-CN" altLang="en-US" dirty="0"/>
                    </a:p>
                  </a:txBody>
                  <a:tcPr/>
                </a:tc>
                <a:tc>
                  <a:txBody>
                    <a:bodyPr/>
                    <a:lstStyle/>
                    <a:p>
                      <a:r>
                        <a:rPr lang="zh-CN" altLang="en-US" dirty="0" smtClean="0"/>
                        <a:t>办公电话</a:t>
                      </a:r>
                      <a:endParaRPr lang="zh-CN" altLang="en-US" dirty="0"/>
                    </a:p>
                  </a:txBody>
                  <a:tcPr/>
                </a:tc>
                <a:tc>
                  <a:txBody>
                    <a:bodyPr/>
                    <a:lstStyle/>
                    <a:p>
                      <a:r>
                        <a:rPr lang="zh-CN" altLang="en-US" dirty="0" smtClean="0"/>
                        <a:t>移动电话</a:t>
                      </a:r>
                      <a:endParaRPr lang="zh-CN" altLang="en-US" dirty="0"/>
                    </a:p>
                  </a:txBody>
                  <a:tcPr/>
                </a:tc>
                <a:tc>
                  <a:txBody>
                    <a:bodyPr/>
                    <a:lstStyle/>
                    <a:p>
                      <a:r>
                        <a:rPr lang="zh-CN" altLang="en-US" dirty="0" smtClean="0"/>
                        <a:t>电子信箱</a:t>
                      </a:r>
                      <a:endParaRPr lang="zh-CN" altLang="en-US" dirty="0"/>
                    </a:p>
                  </a:txBody>
                  <a:tcPr/>
                </a:tc>
                <a:tc>
                  <a:txBody>
                    <a:bodyPr/>
                    <a:lstStyle/>
                    <a:p>
                      <a:r>
                        <a:rPr lang="zh-CN" altLang="en-US" dirty="0" smtClean="0"/>
                        <a:t>备注</a:t>
                      </a:r>
                      <a:endParaRPr lang="zh-CN" altLang="en-US" dirty="0"/>
                    </a:p>
                  </a:txBody>
                  <a:tcPr/>
                </a:tc>
              </a:tr>
              <a:tr h="370840">
                <a:tc>
                  <a:txBody>
                    <a:bodyPr/>
                    <a:lstStyle/>
                    <a:p>
                      <a:r>
                        <a:rPr lang="zh-CN" altLang="en-US" dirty="0" smtClean="0"/>
                        <a:t>清查负责人</a:t>
                      </a:r>
                      <a:endParaRPr lang="zh-CN" altLang="en-US" dirty="0"/>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r h="370840">
                <a:tc>
                  <a:txBody>
                    <a:bodyPr/>
                    <a:lstStyle/>
                    <a:p>
                      <a:r>
                        <a:rPr lang="zh-CN" altLang="en-US" dirty="0" smtClean="0"/>
                        <a:t>清查管理员</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bl>
          </a:graphicData>
        </a:graphic>
      </p:graphicFrame>
      <p:sp>
        <p:nvSpPr>
          <p:cNvPr id="3" name="TextBox 2"/>
          <p:cNvSpPr txBox="1"/>
          <p:nvPr/>
        </p:nvSpPr>
        <p:spPr>
          <a:xfrm>
            <a:off x="1909466" y="1676087"/>
            <a:ext cx="5616624" cy="461665"/>
          </a:xfrm>
          <a:prstGeom prst="rect">
            <a:avLst/>
          </a:prstGeom>
          <a:noFill/>
        </p:spPr>
        <p:txBody>
          <a:bodyPr wrap="square" rtlCol="0">
            <a:spAutoFit/>
          </a:bodyPr>
          <a:lstStyle/>
          <a:p>
            <a:r>
              <a:rPr lang="zh-CN" altLang="en-US" sz="2400" dirty="0" smtClean="0"/>
              <a:t>北京外国语大学资产清查工作人员名单</a:t>
            </a:r>
            <a:endParaRPr lang="zh-CN" altLang="en-US" sz="2400" dirty="0"/>
          </a:p>
        </p:txBody>
      </p:sp>
      <p:sp>
        <p:nvSpPr>
          <p:cNvPr id="4" name="TextBox 3"/>
          <p:cNvSpPr txBox="1"/>
          <p:nvPr/>
        </p:nvSpPr>
        <p:spPr>
          <a:xfrm>
            <a:off x="1714342" y="2222574"/>
            <a:ext cx="1664164" cy="369332"/>
          </a:xfrm>
          <a:prstGeom prst="rect">
            <a:avLst/>
          </a:prstGeom>
          <a:noFill/>
        </p:spPr>
        <p:txBody>
          <a:bodyPr wrap="square" rtlCol="0">
            <a:spAutoFit/>
          </a:bodyPr>
          <a:lstStyle/>
          <a:p>
            <a:r>
              <a:rPr lang="zh-CN" altLang="en-US" dirty="0" smtClean="0"/>
              <a:t>部门：            </a:t>
            </a:r>
            <a:endParaRPr lang="zh-CN" altLang="en-US" dirty="0"/>
          </a:p>
        </p:txBody>
      </p:sp>
      <p:sp>
        <p:nvSpPr>
          <p:cNvPr id="5" name="TextBox 4"/>
          <p:cNvSpPr txBox="1"/>
          <p:nvPr/>
        </p:nvSpPr>
        <p:spPr>
          <a:xfrm>
            <a:off x="1763688" y="4941168"/>
            <a:ext cx="2088232" cy="369332"/>
          </a:xfrm>
          <a:prstGeom prst="rect">
            <a:avLst/>
          </a:prstGeom>
          <a:noFill/>
        </p:spPr>
        <p:txBody>
          <a:bodyPr wrap="square" rtlCol="0">
            <a:spAutoFit/>
          </a:bodyPr>
          <a:lstStyle/>
          <a:p>
            <a:r>
              <a:rPr lang="zh-CN" altLang="en-US" dirty="0" smtClean="0"/>
              <a:t>单位负责人（签字）</a:t>
            </a:r>
            <a:endParaRPr lang="zh-CN" altLang="en-US" dirty="0"/>
          </a:p>
        </p:txBody>
      </p:sp>
      <p:sp>
        <p:nvSpPr>
          <p:cNvPr id="6" name="TextBox 5"/>
          <p:cNvSpPr txBox="1"/>
          <p:nvPr/>
        </p:nvSpPr>
        <p:spPr>
          <a:xfrm>
            <a:off x="5929322" y="4941168"/>
            <a:ext cx="1162958" cy="369332"/>
          </a:xfrm>
          <a:prstGeom prst="rect">
            <a:avLst/>
          </a:prstGeom>
          <a:noFill/>
        </p:spPr>
        <p:txBody>
          <a:bodyPr wrap="square" rtlCol="0">
            <a:spAutoFit/>
          </a:bodyPr>
          <a:lstStyle/>
          <a:p>
            <a:r>
              <a:rPr lang="zh-CN" altLang="en-US" dirty="0" smtClean="0"/>
              <a:t>单位盖章</a:t>
            </a:r>
            <a:endParaRPr lang="zh-CN" altLang="en-US" dirty="0"/>
          </a:p>
        </p:txBody>
      </p:sp>
      <p:sp>
        <p:nvSpPr>
          <p:cNvPr id="7" name="TextBox 6"/>
          <p:cNvSpPr txBox="1"/>
          <p:nvPr/>
        </p:nvSpPr>
        <p:spPr>
          <a:xfrm>
            <a:off x="2195736" y="5534726"/>
            <a:ext cx="4536504" cy="646331"/>
          </a:xfrm>
          <a:prstGeom prst="rect">
            <a:avLst/>
          </a:prstGeom>
          <a:noFill/>
        </p:spPr>
        <p:txBody>
          <a:bodyPr wrap="square" rtlCol="0">
            <a:spAutoFit/>
          </a:bodyPr>
          <a:lstStyle/>
          <a:p>
            <a:r>
              <a:rPr lang="zh-CN" altLang="en-US" dirty="0"/>
              <a:t>请</a:t>
            </a:r>
            <a:r>
              <a:rPr lang="zh-CN" altLang="en-US" dirty="0" smtClean="0"/>
              <a:t>于</a:t>
            </a:r>
            <a:r>
              <a:rPr lang="en-US" altLang="zh-CN" dirty="0"/>
              <a:t>5</a:t>
            </a:r>
            <a:r>
              <a:rPr lang="zh-CN" altLang="en-US" dirty="0" smtClean="0"/>
              <a:t>月</a:t>
            </a:r>
            <a:r>
              <a:rPr lang="en-US" altLang="zh-CN" dirty="0" smtClean="0"/>
              <a:t>6</a:t>
            </a:r>
            <a:r>
              <a:rPr lang="zh-CN" altLang="en-US" dirty="0" smtClean="0"/>
              <a:t>日前</a:t>
            </a:r>
            <a:r>
              <a:rPr lang="zh-CN" altLang="en-US" dirty="0"/>
              <a:t>上报</a:t>
            </a:r>
            <a:r>
              <a:rPr lang="zh-CN" altLang="en-US" dirty="0" smtClean="0"/>
              <a:t>纸质版到资产管理处</a:t>
            </a:r>
            <a:r>
              <a:rPr lang="en-US" altLang="zh-CN" dirty="0" smtClean="0"/>
              <a:t>214</a:t>
            </a:r>
            <a:r>
              <a:rPr lang="zh-CN" altLang="en-US" dirty="0" smtClean="0"/>
              <a:t>房间，电子版上传到</a:t>
            </a:r>
            <a:r>
              <a:rPr lang="en-US" altLang="zh-CN" dirty="0" smtClean="0"/>
              <a:t>BWZCC@BFSU.EDU.CN</a:t>
            </a:r>
            <a:endParaRPr lang="zh-CN" altLang="en-US" dirty="0"/>
          </a:p>
        </p:txBody>
      </p:sp>
    </p:spTree>
    <p:extLst>
      <p:ext uri="{BB962C8B-B14F-4D97-AF65-F5344CB8AC3E}">
        <p14:creationId xmlns:p14="http://schemas.microsoft.com/office/powerpoint/2010/main" val="2635200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清查注意事项</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2" name="图示 11"/>
          <p:cNvGraphicFramePr/>
          <p:nvPr>
            <p:extLst>
              <p:ext uri="{D42A27DB-BD31-4B8C-83A1-F6EECF244321}">
                <p14:modId xmlns:p14="http://schemas.microsoft.com/office/powerpoint/2010/main" val="2536565542"/>
              </p:ext>
            </p:extLst>
          </p:nvPr>
        </p:nvGraphicFramePr>
        <p:xfrm>
          <a:off x="1524000" y="1397000"/>
          <a:ext cx="6977090" cy="4889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65649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清查注意事项</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2" name="图示 11"/>
          <p:cNvGraphicFramePr/>
          <p:nvPr>
            <p:extLst>
              <p:ext uri="{D42A27DB-BD31-4B8C-83A1-F6EECF244321}">
                <p14:modId xmlns:p14="http://schemas.microsoft.com/office/powerpoint/2010/main" val="2269815320"/>
              </p:ext>
            </p:extLst>
          </p:nvPr>
        </p:nvGraphicFramePr>
        <p:xfrm>
          <a:off x="1524000" y="1397000"/>
          <a:ext cx="6977090" cy="4889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68758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灯片编号占位符 2"/>
          <p:cNvSpPr>
            <a:spLocks noGrp="1"/>
          </p:cNvSpPr>
          <p:nvPr>
            <p:ph type="sldNum" sz="quarter" idx="10"/>
          </p:nvPr>
        </p:nvSpPr>
        <p:spPr/>
        <p:txBody>
          <a:bodyPr/>
          <a:lstStyle/>
          <a:p>
            <a:fld id="{7DDB3086-397A-4FDF-B1F1-C35A99570A1F}" type="slidenum">
              <a:rPr lang="en-GB"/>
              <a:pPr/>
              <a:t>5</a:t>
            </a:fld>
            <a:endParaRPr lang="en-GB"/>
          </a:p>
        </p:txBody>
      </p:sp>
      <p:sp>
        <p:nvSpPr>
          <p:cNvPr id="24" name="页脚占位符 3"/>
          <p:cNvSpPr>
            <a:spLocks noGrp="1"/>
          </p:cNvSpPr>
          <p:nvPr>
            <p:ph type="ftr" sz="quarter" idx="11"/>
          </p:nvPr>
        </p:nvSpPr>
        <p:spPr/>
        <p:txBody>
          <a:bodyPr/>
          <a:lstStyle/>
          <a:p>
            <a:r>
              <a:rPr lang="de-DE" altLang="de-DE"/>
              <a:t>Module und Variations_E</a:t>
            </a:r>
          </a:p>
        </p:txBody>
      </p:sp>
      <p:sp>
        <p:nvSpPr>
          <p:cNvPr id="325634" name="Rectangle 2"/>
          <p:cNvSpPr>
            <a:spLocks noGrp="1" noChangeArrowheads="1"/>
          </p:cNvSpPr>
          <p:nvPr>
            <p:ph type="title"/>
          </p:nvPr>
        </p:nvSpPr>
        <p:spPr>
          <a:xfrm>
            <a:off x="-1285916" y="1071546"/>
            <a:ext cx="8229600" cy="1143000"/>
          </a:xfrm>
        </p:spPr>
        <p:txBody>
          <a:bodyPr>
            <a:normAutofit/>
          </a:bodyPr>
          <a:lstStyle/>
          <a:p>
            <a:r>
              <a:rPr lang="zh-CN" altLang="en-US" sz="3600" b="1" dirty="0" smtClean="0"/>
              <a:t>工作原则</a:t>
            </a:r>
            <a:r>
              <a:rPr lang="en-US" altLang="zh-CN" sz="3600" b="1" dirty="0" smtClean="0"/>
              <a:t>——</a:t>
            </a:r>
            <a:endParaRPr lang="en-US" altLang="zh-CN" sz="3600" b="1" dirty="0"/>
          </a:p>
        </p:txBody>
      </p:sp>
      <p:sp>
        <p:nvSpPr>
          <p:cNvPr id="325635" name="Rectangle 3"/>
          <p:cNvSpPr>
            <a:spLocks noChangeArrowheads="1"/>
          </p:cNvSpPr>
          <p:nvPr/>
        </p:nvSpPr>
        <p:spPr bwMode="auto">
          <a:xfrm>
            <a:off x="633047" y="2439989"/>
            <a:ext cx="1224309" cy="3952875"/>
          </a:xfrm>
          <a:prstGeom prst="rect">
            <a:avLst/>
          </a:prstGeom>
          <a:solidFill>
            <a:schemeClr val="accent1">
              <a:lumMod val="40000"/>
              <a:lumOff val="60000"/>
            </a:schemeClr>
          </a:solidFill>
          <a:ln w="6350">
            <a:solidFill>
              <a:schemeClr val="tx1"/>
            </a:solidFill>
            <a:miter lim="800000"/>
            <a:headEnd/>
            <a:tailEnd/>
          </a:ln>
          <a:effectLst/>
        </p:spPr>
        <p:txBody>
          <a:bodyPr wrap="none" lIns="72000" tIns="0" rIns="0" bIns="0" anchor="ctr"/>
          <a:lstStyle/>
          <a:p>
            <a:endParaRPr lang="zh-CN" altLang="en-US"/>
          </a:p>
        </p:txBody>
      </p:sp>
      <p:sp>
        <p:nvSpPr>
          <p:cNvPr id="325637" name="AutoShape 5"/>
          <p:cNvSpPr>
            <a:spLocks noChangeArrowheads="1"/>
          </p:cNvSpPr>
          <p:nvPr/>
        </p:nvSpPr>
        <p:spPr bwMode="auto">
          <a:xfrm>
            <a:off x="1214414" y="2500306"/>
            <a:ext cx="5425245" cy="630244"/>
          </a:xfrm>
          <a:prstGeom prst="homePlate">
            <a:avLst>
              <a:gd name="adj" fmla="val 25320"/>
            </a:avLst>
          </a:prstGeom>
          <a:solidFill>
            <a:schemeClr val="bg1"/>
          </a:solidFill>
          <a:ln w="19050">
            <a:solidFill>
              <a:schemeClr val="tx1"/>
            </a:solidFill>
            <a:miter lim="800000"/>
            <a:headEnd/>
            <a:tailEnd/>
          </a:ln>
          <a:effectLst/>
        </p:spPr>
        <p:txBody>
          <a:bodyPr wrap="none" lIns="72000" tIns="0" rIns="0" bIns="0" anchor="ctr"/>
          <a:lstStyle/>
          <a:p>
            <a:endParaRPr lang="zh-CN" altLang="en-US" dirty="0"/>
          </a:p>
        </p:txBody>
      </p:sp>
      <p:sp>
        <p:nvSpPr>
          <p:cNvPr id="325638" name="Text Box 6"/>
          <p:cNvSpPr txBox="1">
            <a:spLocks noChangeArrowheads="1"/>
          </p:cNvSpPr>
          <p:nvPr/>
        </p:nvSpPr>
        <p:spPr bwMode="auto">
          <a:xfrm>
            <a:off x="1857356" y="2571744"/>
            <a:ext cx="4071966" cy="430887"/>
          </a:xfrm>
          <a:prstGeom prst="rect">
            <a:avLst/>
          </a:prstGeom>
          <a:noFill/>
          <a:ln w="6350">
            <a:noFill/>
            <a:miter lim="800000"/>
            <a:headEnd/>
            <a:tailEnd/>
          </a:ln>
          <a:effectLst/>
        </p:spPr>
        <p:txBody>
          <a:bodyPr wrap="square" lIns="0" tIns="0" rIns="0" bIns="0" anchor="ctr">
            <a:spAutoFit/>
          </a:bodyPr>
          <a:lstStyle/>
          <a:p>
            <a:r>
              <a:rPr lang="zh-CN" altLang="zh-CN" sz="2800" dirty="0"/>
              <a:t>理论学习，夯实基础</a:t>
            </a:r>
            <a:endParaRPr kumimoji="1" lang="zh-CN" altLang="en-US" sz="2800" b="1" dirty="0"/>
          </a:p>
        </p:txBody>
      </p:sp>
      <p:sp>
        <p:nvSpPr>
          <p:cNvPr id="325639" name="AutoShape 7"/>
          <p:cNvSpPr>
            <a:spLocks noChangeArrowheads="1"/>
          </p:cNvSpPr>
          <p:nvPr/>
        </p:nvSpPr>
        <p:spPr bwMode="auto">
          <a:xfrm>
            <a:off x="1214414" y="3214686"/>
            <a:ext cx="5429288" cy="496889"/>
          </a:xfrm>
          <a:prstGeom prst="homePlate">
            <a:avLst>
              <a:gd name="adj" fmla="val 25320"/>
            </a:avLst>
          </a:prstGeom>
          <a:solidFill>
            <a:schemeClr val="bg1"/>
          </a:solidFill>
          <a:ln w="19050">
            <a:solidFill>
              <a:schemeClr val="tx1"/>
            </a:solidFill>
            <a:miter lim="800000"/>
            <a:headEnd/>
            <a:tailEnd/>
          </a:ln>
          <a:effectLst/>
        </p:spPr>
        <p:txBody>
          <a:bodyPr wrap="none" lIns="72000" tIns="0" rIns="0" bIns="0" anchor="ctr"/>
          <a:lstStyle/>
          <a:p>
            <a:endParaRPr lang="zh-CN" altLang="en-US"/>
          </a:p>
        </p:txBody>
      </p:sp>
      <p:sp>
        <p:nvSpPr>
          <p:cNvPr id="325641" name="AutoShape 9"/>
          <p:cNvSpPr>
            <a:spLocks noChangeArrowheads="1"/>
          </p:cNvSpPr>
          <p:nvPr/>
        </p:nvSpPr>
        <p:spPr bwMode="auto">
          <a:xfrm>
            <a:off x="1214414" y="3786190"/>
            <a:ext cx="5425245" cy="579435"/>
          </a:xfrm>
          <a:prstGeom prst="homePlate">
            <a:avLst>
              <a:gd name="adj" fmla="val 25320"/>
            </a:avLst>
          </a:prstGeom>
          <a:solidFill>
            <a:schemeClr val="bg1"/>
          </a:solidFill>
          <a:ln w="19050">
            <a:solidFill>
              <a:schemeClr val="tx1"/>
            </a:solidFill>
            <a:miter lim="800000"/>
            <a:headEnd/>
            <a:tailEnd/>
          </a:ln>
          <a:effectLst/>
        </p:spPr>
        <p:txBody>
          <a:bodyPr wrap="none" lIns="72000" tIns="0" rIns="0" bIns="0" anchor="ctr"/>
          <a:lstStyle/>
          <a:p>
            <a:endParaRPr lang="zh-CN" altLang="en-US"/>
          </a:p>
        </p:txBody>
      </p:sp>
      <p:sp>
        <p:nvSpPr>
          <p:cNvPr id="325643" name="AutoShape 11"/>
          <p:cNvSpPr>
            <a:spLocks noChangeArrowheads="1"/>
          </p:cNvSpPr>
          <p:nvPr/>
        </p:nvSpPr>
        <p:spPr bwMode="auto">
          <a:xfrm>
            <a:off x="1214414" y="4429132"/>
            <a:ext cx="5425245" cy="519106"/>
          </a:xfrm>
          <a:prstGeom prst="homePlate">
            <a:avLst>
              <a:gd name="adj" fmla="val 25320"/>
            </a:avLst>
          </a:prstGeom>
          <a:solidFill>
            <a:schemeClr val="bg1"/>
          </a:solidFill>
          <a:ln w="19050">
            <a:solidFill>
              <a:schemeClr val="tx1"/>
            </a:solidFill>
            <a:miter lim="800000"/>
            <a:headEnd/>
            <a:tailEnd/>
          </a:ln>
          <a:effectLst/>
        </p:spPr>
        <p:txBody>
          <a:bodyPr wrap="none" lIns="72000" tIns="0" rIns="0" bIns="0" anchor="ctr"/>
          <a:lstStyle/>
          <a:p>
            <a:endParaRPr lang="zh-CN" altLang="en-US"/>
          </a:p>
        </p:txBody>
      </p:sp>
      <p:sp>
        <p:nvSpPr>
          <p:cNvPr id="325644" name="Text Box 12"/>
          <p:cNvSpPr txBox="1">
            <a:spLocks noChangeArrowheads="1"/>
          </p:cNvSpPr>
          <p:nvPr/>
        </p:nvSpPr>
        <p:spPr bwMode="auto">
          <a:xfrm>
            <a:off x="2941027" y="4616451"/>
            <a:ext cx="3492011" cy="184666"/>
          </a:xfrm>
          <a:prstGeom prst="rect">
            <a:avLst/>
          </a:prstGeom>
          <a:noFill/>
          <a:ln w="6350">
            <a:noFill/>
            <a:miter lim="800000"/>
            <a:headEnd/>
            <a:tailEnd/>
          </a:ln>
          <a:effectLst/>
        </p:spPr>
        <p:txBody>
          <a:bodyPr lIns="0" tIns="0" rIns="0" bIns="0" anchor="ctr">
            <a:spAutoFit/>
          </a:bodyPr>
          <a:lstStyle/>
          <a:p>
            <a:r>
              <a:rPr kumimoji="1" lang="zh-CN" altLang="en-US" sz="1200"/>
              <a:t>…</a:t>
            </a:r>
          </a:p>
        </p:txBody>
      </p:sp>
      <p:sp>
        <p:nvSpPr>
          <p:cNvPr id="325645" name="AutoShape 13"/>
          <p:cNvSpPr>
            <a:spLocks noChangeArrowheads="1"/>
          </p:cNvSpPr>
          <p:nvPr/>
        </p:nvSpPr>
        <p:spPr bwMode="auto">
          <a:xfrm>
            <a:off x="1214414" y="5000636"/>
            <a:ext cx="5425245" cy="530214"/>
          </a:xfrm>
          <a:prstGeom prst="homePlate">
            <a:avLst>
              <a:gd name="adj" fmla="val 25320"/>
            </a:avLst>
          </a:prstGeom>
          <a:solidFill>
            <a:schemeClr val="bg1"/>
          </a:solidFill>
          <a:ln w="19050">
            <a:solidFill>
              <a:schemeClr val="tx1"/>
            </a:solidFill>
            <a:miter lim="800000"/>
            <a:headEnd/>
            <a:tailEnd/>
          </a:ln>
          <a:effectLst/>
        </p:spPr>
        <p:txBody>
          <a:bodyPr wrap="none" lIns="72000" tIns="0" rIns="0" bIns="0" anchor="ctr"/>
          <a:lstStyle/>
          <a:p>
            <a:endParaRPr lang="zh-CN" altLang="en-US"/>
          </a:p>
        </p:txBody>
      </p:sp>
      <p:sp>
        <p:nvSpPr>
          <p:cNvPr id="325646" name="Text Box 14"/>
          <p:cNvSpPr txBox="1">
            <a:spLocks noChangeArrowheads="1"/>
          </p:cNvSpPr>
          <p:nvPr/>
        </p:nvSpPr>
        <p:spPr bwMode="auto">
          <a:xfrm>
            <a:off x="2941027" y="5199063"/>
            <a:ext cx="3492011" cy="184666"/>
          </a:xfrm>
          <a:prstGeom prst="rect">
            <a:avLst/>
          </a:prstGeom>
          <a:noFill/>
          <a:ln w="6350">
            <a:noFill/>
            <a:miter lim="800000"/>
            <a:headEnd/>
            <a:tailEnd/>
          </a:ln>
          <a:effectLst/>
        </p:spPr>
        <p:txBody>
          <a:bodyPr lIns="0" tIns="0" rIns="0" bIns="0" anchor="ctr">
            <a:spAutoFit/>
          </a:bodyPr>
          <a:lstStyle/>
          <a:p>
            <a:r>
              <a:rPr kumimoji="1" lang="zh-CN" altLang="en-US" sz="1200" dirty="0"/>
              <a:t>…</a:t>
            </a:r>
          </a:p>
        </p:txBody>
      </p:sp>
      <p:sp>
        <p:nvSpPr>
          <p:cNvPr id="325647" name="AutoShape 15"/>
          <p:cNvSpPr>
            <a:spLocks noChangeArrowheads="1"/>
          </p:cNvSpPr>
          <p:nvPr/>
        </p:nvSpPr>
        <p:spPr bwMode="auto">
          <a:xfrm>
            <a:off x="1214414" y="5572140"/>
            <a:ext cx="5425245" cy="541323"/>
          </a:xfrm>
          <a:prstGeom prst="homePlate">
            <a:avLst>
              <a:gd name="adj" fmla="val 25320"/>
            </a:avLst>
          </a:prstGeom>
          <a:solidFill>
            <a:schemeClr val="bg1"/>
          </a:solidFill>
          <a:ln w="19050">
            <a:solidFill>
              <a:schemeClr val="tx1"/>
            </a:solidFill>
            <a:miter lim="800000"/>
            <a:headEnd/>
            <a:tailEnd/>
          </a:ln>
          <a:effectLst/>
        </p:spPr>
        <p:txBody>
          <a:bodyPr wrap="none" lIns="72000" tIns="0" rIns="0" bIns="0" anchor="ctr"/>
          <a:lstStyle/>
          <a:p>
            <a:endParaRPr lang="zh-CN" altLang="en-US"/>
          </a:p>
        </p:txBody>
      </p:sp>
      <p:sp>
        <p:nvSpPr>
          <p:cNvPr id="325648" name="Text Box 16"/>
          <p:cNvSpPr txBox="1">
            <a:spLocks noChangeArrowheads="1"/>
          </p:cNvSpPr>
          <p:nvPr/>
        </p:nvSpPr>
        <p:spPr bwMode="auto">
          <a:xfrm>
            <a:off x="2941027" y="5781676"/>
            <a:ext cx="3492011" cy="184666"/>
          </a:xfrm>
          <a:prstGeom prst="rect">
            <a:avLst/>
          </a:prstGeom>
          <a:noFill/>
          <a:ln w="6350">
            <a:noFill/>
            <a:miter lim="800000"/>
            <a:headEnd/>
            <a:tailEnd/>
          </a:ln>
          <a:effectLst/>
        </p:spPr>
        <p:txBody>
          <a:bodyPr lIns="0" tIns="0" rIns="0" bIns="0" anchor="ctr">
            <a:spAutoFit/>
          </a:bodyPr>
          <a:lstStyle/>
          <a:p>
            <a:r>
              <a:rPr kumimoji="1" lang="zh-CN" altLang="en-US" sz="1200"/>
              <a:t>…</a:t>
            </a:r>
          </a:p>
        </p:txBody>
      </p:sp>
      <p:sp>
        <p:nvSpPr>
          <p:cNvPr id="325649" name="Rectangle 17"/>
          <p:cNvSpPr>
            <a:spLocks noChangeArrowheads="1"/>
          </p:cNvSpPr>
          <p:nvPr/>
        </p:nvSpPr>
        <p:spPr bwMode="auto">
          <a:xfrm>
            <a:off x="1428728" y="2643182"/>
            <a:ext cx="237392" cy="257175"/>
          </a:xfrm>
          <a:prstGeom prst="rect">
            <a:avLst/>
          </a:prstGeom>
          <a:solidFill>
            <a:schemeClr val="hlink"/>
          </a:solidFill>
          <a:ln w="6350">
            <a:noFill/>
            <a:miter lim="800000"/>
            <a:headEnd/>
            <a:tailEnd/>
          </a:ln>
          <a:effectLst/>
        </p:spPr>
        <p:txBody>
          <a:bodyPr lIns="0" tIns="0" rIns="0" bIns="0" anchor="ctr" anchorCtr="1"/>
          <a:lstStyle/>
          <a:p>
            <a:pPr algn="ctr"/>
            <a:r>
              <a:rPr kumimoji="1" lang="zh-CN" altLang="en-US" sz="1200" dirty="0">
                <a:solidFill>
                  <a:schemeClr val="bg1"/>
                </a:solidFill>
              </a:rPr>
              <a:t>1</a:t>
            </a:r>
            <a:endParaRPr kumimoji="1" lang="zh-CN" altLang="en-US" sz="1800" dirty="0"/>
          </a:p>
        </p:txBody>
      </p:sp>
      <p:sp>
        <p:nvSpPr>
          <p:cNvPr id="325650" name="Rectangle 18"/>
          <p:cNvSpPr>
            <a:spLocks noChangeArrowheads="1"/>
          </p:cNvSpPr>
          <p:nvPr/>
        </p:nvSpPr>
        <p:spPr bwMode="auto">
          <a:xfrm>
            <a:off x="1428728" y="3357562"/>
            <a:ext cx="237392" cy="257175"/>
          </a:xfrm>
          <a:prstGeom prst="rect">
            <a:avLst/>
          </a:prstGeom>
          <a:solidFill>
            <a:schemeClr val="hlink"/>
          </a:solidFill>
          <a:ln w="6350">
            <a:noFill/>
            <a:miter lim="800000"/>
            <a:headEnd/>
            <a:tailEnd/>
          </a:ln>
          <a:effectLst/>
        </p:spPr>
        <p:txBody>
          <a:bodyPr lIns="0" tIns="0" rIns="0" bIns="0" anchor="ctr" anchorCtr="1"/>
          <a:lstStyle/>
          <a:p>
            <a:pPr algn="ctr"/>
            <a:r>
              <a:rPr kumimoji="1" lang="zh-CN" altLang="en-US" sz="1200" dirty="0">
                <a:solidFill>
                  <a:schemeClr val="bg1"/>
                </a:solidFill>
              </a:rPr>
              <a:t>2</a:t>
            </a:r>
            <a:endParaRPr kumimoji="1" lang="zh-CN" altLang="en-US" sz="1800" dirty="0"/>
          </a:p>
        </p:txBody>
      </p:sp>
      <p:sp>
        <p:nvSpPr>
          <p:cNvPr id="325651" name="Rectangle 19"/>
          <p:cNvSpPr>
            <a:spLocks noChangeArrowheads="1"/>
          </p:cNvSpPr>
          <p:nvPr/>
        </p:nvSpPr>
        <p:spPr bwMode="auto">
          <a:xfrm>
            <a:off x="1428728" y="3929066"/>
            <a:ext cx="237392" cy="257175"/>
          </a:xfrm>
          <a:prstGeom prst="rect">
            <a:avLst/>
          </a:prstGeom>
          <a:solidFill>
            <a:schemeClr val="hlink"/>
          </a:solidFill>
          <a:ln w="6350">
            <a:noFill/>
            <a:miter lim="800000"/>
            <a:headEnd/>
            <a:tailEnd/>
          </a:ln>
          <a:effectLst/>
        </p:spPr>
        <p:txBody>
          <a:bodyPr lIns="0" tIns="0" rIns="0" bIns="0" anchor="ctr" anchorCtr="1"/>
          <a:lstStyle/>
          <a:p>
            <a:pPr algn="ctr"/>
            <a:r>
              <a:rPr kumimoji="1" lang="zh-CN" altLang="en-US" sz="1200" dirty="0">
                <a:solidFill>
                  <a:schemeClr val="bg1"/>
                </a:solidFill>
              </a:rPr>
              <a:t>3</a:t>
            </a:r>
            <a:endParaRPr kumimoji="1" lang="zh-CN" altLang="en-US" sz="1800" dirty="0"/>
          </a:p>
        </p:txBody>
      </p:sp>
      <p:sp>
        <p:nvSpPr>
          <p:cNvPr id="325652" name="Rectangle 20"/>
          <p:cNvSpPr>
            <a:spLocks noChangeArrowheads="1"/>
          </p:cNvSpPr>
          <p:nvPr/>
        </p:nvSpPr>
        <p:spPr bwMode="auto">
          <a:xfrm>
            <a:off x="1428728" y="4572008"/>
            <a:ext cx="237392" cy="257175"/>
          </a:xfrm>
          <a:prstGeom prst="rect">
            <a:avLst/>
          </a:prstGeom>
          <a:solidFill>
            <a:schemeClr val="hlink"/>
          </a:solidFill>
          <a:ln w="6350">
            <a:noFill/>
            <a:miter lim="800000"/>
            <a:headEnd/>
            <a:tailEnd/>
          </a:ln>
          <a:effectLst/>
        </p:spPr>
        <p:txBody>
          <a:bodyPr lIns="0" tIns="0" rIns="0" bIns="0" anchor="ctr" anchorCtr="1"/>
          <a:lstStyle/>
          <a:p>
            <a:pPr algn="ctr"/>
            <a:r>
              <a:rPr kumimoji="1" lang="zh-CN" altLang="en-US" sz="1200" dirty="0">
                <a:solidFill>
                  <a:schemeClr val="bg1"/>
                </a:solidFill>
              </a:rPr>
              <a:t>4</a:t>
            </a:r>
            <a:endParaRPr kumimoji="1" lang="zh-CN" altLang="en-US" sz="1800" dirty="0"/>
          </a:p>
        </p:txBody>
      </p:sp>
      <p:sp>
        <p:nvSpPr>
          <p:cNvPr id="325653" name="Rectangle 21"/>
          <p:cNvSpPr>
            <a:spLocks noChangeArrowheads="1"/>
          </p:cNvSpPr>
          <p:nvPr/>
        </p:nvSpPr>
        <p:spPr bwMode="auto">
          <a:xfrm>
            <a:off x="1428728" y="5143512"/>
            <a:ext cx="237392" cy="257175"/>
          </a:xfrm>
          <a:prstGeom prst="rect">
            <a:avLst/>
          </a:prstGeom>
          <a:solidFill>
            <a:schemeClr val="hlink"/>
          </a:solidFill>
          <a:ln w="6350">
            <a:noFill/>
            <a:miter lim="800000"/>
            <a:headEnd/>
            <a:tailEnd/>
          </a:ln>
          <a:effectLst/>
        </p:spPr>
        <p:txBody>
          <a:bodyPr lIns="0" tIns="0" rIns="0" bIns="0" anchor="ctr" anchorCtr="1"/>
          <a:lstStyle/>
          <a:p>
            <a:pPr algn="ctr"/>
            <a:r>
              <a:rPr kumimoji="1" lang="zh-CN" altLang="en-US" sz="1200">
                <a:solidFill>
                  <a:schemeClr val="bg1"/>
                </a:solidFill>
              </a:rPr>
              <a:t>5</a:t>
            </a:r>
            <a:endParaRPr kumimoji="1" lang="zh-CN" altLang="en-US" sz="1800"/>
          </a:p>
        </p:txBody>
      </p:sp>
      <p:sp>
        <p:nvSpPr>
          <p:cNvPr id="325654" name="Rectangle 22"/>
          <p:cNvSpPr>
            <a:spLocks noChangeArrowheads="1"/>
          </p:cNvSpPr>
          <p:nvPr/>
        </p:nvSpPr>
        <p:spPr bwMode="auto">
          <a:xfrm>
            <a:off x="1428728" y="5715016"/>
            <a:ext cx="237392" cy="257175"/>
          </a:xfrm>
          <a:prstGeom prst="rect">
            <a:avLst/>
          </a:prstGeom>
          <a:solidFill>
            <a:schemeClr val="hlink"/>
          </a:solidFill>
          <a:ln w="6350">
            <a:noFill/>
            <a:miter lim="800000"/>
            <a:headEnd/>
            <a:tailEnd/>
          </a:ln>
          <a:effectLst/>
        </p:spPr>
        <p:txBody>
          <a:bodyPr lIns="0" tIns="0" rIns="0" bIns="0" anchor="ctr" anchorCtr="1"/>
          <a:lstStyle/>
          <a:p>
            <a:pPr algn="ctr"/>
            <a:r>
              <a:rPr kumimoji="1" lang="zh-CN" altLang="en-US" sz="1200" dirty="0">
                <a:solidFill>
                  <a:schemeClr val="bg1"/>
                </a:solidFill>
              </a:rPr>
              <a:t>6</a:t>
            </a:r>
            <a:endParaRPr kumimoji="1" lang="zh-CN" altLang="en-US" sz="1800" dirty="0"/>
          </a:p>
        </p:txBody>
      </p:sp>
      <p:pic>
        <p:nvPicPr>
          <p:cNvPr id="25"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214414" y="142852"/>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7" name="矩形 26"/>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29" name="Text Box 6"/>
          <p:cNvSpPr txBox="1">
            <a:spLocks noChangeArrowheads="1"/>
          </p:cNvSpPr>
          <p:nvPr/>
        </p:nvSpPr>
        <p:spPr bwMode="auto">
          <a:xfrm>
            <a:off x="1928794" y="3286124"/>
            <a:ext cx="4071966" cy="430887"/>
          </a:xfrm>
          <a:prstGeom prst="rect">
            <a:avLst/>
          </a:prstGeom>
          <a:noFill/>
          <a:ln w="6350">
            <a:noFill/>
            <a:miter lim="800000"/>
            <a:headEnd/>
            <a:tailEnd/>
          </a:ln>
          <a:effectLst/>
        </p:spPr>
        <p:txBody>
          <a:bodyPr wrap="square" lIns="0" tIns="0" rIns="0" bIns="0" anchor="ctr">
            <a:spAutoFit/>
          </a:bodyPr>
          <a:lstStyle/>
          <a:p>
            <a:r>
              <a:rPr lang="zh-CN" altLang="zh-CN" sz="2800" dirty="0"/>
              <a:t>业务培训，提升意识</a:t>
            </a:r>
            <a:endParaRPr kumimoji="1" lang="zh-CN" altLang="en-US" sz="2800" b="1" dirty="0"/>
          </a:p>
        </p:txBody>
      </p:sp>
      <p:sp>
        <p:nvSpPr>
          <p:cNvPr id="30" name="Text Box 6"/>
          <p:cNvSpPr txBox="1">
            <a:spLocks noChangeArrowheads="1"/>
          </p:cNvSpPr>
          <p:nvPr/>
        </p:nvSpPr>
        <p:spPr bwMode="auto">
          <a:xfrm>
            <a:off x="1928794" y="3857628"/>
            <a:ext cx="4071966" cy="430887"/>
          </a:xfrm>
          <a:prstGeom prst="rect">
            <a:avLst/>
          </a:prstGeom>
          <a:noFill/>
          <a:ln w="6350">
            <a:noFill/>
            <a:miter lim="800000"/>
            <a:headEnd/>
            <a:tailEnd/>
          </a:ln>
          <a:effectLst/>
        </p:spPr>
        <p:txBody>
          <a:bodyPr wrap="square" lIns="0" tIns="0" rIns="0" bIns="0" anchor="ctr">
            <a:spAutoFit/>
          </a:bodyPr>
          <a:lstStyle/>
          <a:p>
            <a:r>
              <a:rPr lang="zh-CN" altLang="zh-CN" sz="2800" dirty="0"/>
              <a:t>归口责任，逐步落实</a:t>
            </a:r>
            <a:endParaRPr kumimoji="1" lang="zh-CN" altLang="en-US" sz="2800" b="1" dirty="0"/>
          </a:p>
        </p:txBody>
      </p:sp>
      <p:sp>
        <p:nvSpPr>
          <p:cNvPr id="31" name="Text Box 6"/>
          <p:cNvSpPr txBox="1">
            <a:spLocks noChangeArrowheads="1"/>
          </p:cNvSpPr>
          <p:nvPr/>
        </p:nvSpPr>
        <p:spPr bwMode="auto">
          <a:xfrm>
            <a:off x="1928794" y="4500570"/>
            <a:ext cx="4286280" cy="430887"/>
          </a:xfrm>
          <a:prstGeom prst="rect">
            <a:avLst/>
          </a:prstGeom>
          <a:noFill/>
          <a:ln w="6350">
            <a:noFill/>
            <a:miter lim="800000"/>
            <a:headEnd/>
            <a:tailEnd/>
          </a:ln>
          <a:effectLst/>
        </p:spPr>
        <p:txBody>
          <a:bodyPr wrap="square" lIns="0" tIns="0" rIns="0" bIns="0" anchor="ctr">
            <a:spAutoFit/>
          </a:bodyPr>
          <a:lstStyle/>
          <a:p>
            <a:r>
              <a:rPr lang="zh-CN" altLang="zh-CN" sz="2800" dirty="0"/>
              <a:t>重点环节，加强监管</a:t>
            </a:r>
            <a:endParaRPr kumimoji="1" lang="zh-CN" altLang="en-US" sz="2800" b="1" dirty="0"/>
          </a:p>
        </p:txBody>
      </p:sp>
      <p:sp>
        <p:nvSpPr>
          <p:cNvPr id="32" name="Text Box 6"/>
          <p:cNvSpPr txBox="1">
            <a:spLocks noChangeArrowheads="1"/>
          </p:cNvSpPr>
          <p:nvPr/>
        </p:nvSpPr>
        <p:spPr bwMode="auto">
          <a:xfrm>
            <a:off x="1928794" y="5072074"/>
            <a:ext cx="4071966" cy="430887"/>
          </a:xfrm>
          <a:prstGeom prst="rect">
            <a:avLst/>
          </a:prstGeom>
          <a:noFill/>
          <a:ln w="6350">
            <a:noFill/>
            <a:miter lim="800000"/>
            <a:headEnd/>
            <a:tailEnd/>
          </a:ln>
          <a:effectLst/>
        </p:spPr>
        <p:txBody>
          <a:bodyPr wrap="square" lIns="0" tIns="0" rIns="0" bIns="0" anchor="ctr">
            <a:spAutoFit/>
          </a:bodyPr>
          <a:lstStyle/>
          <a:p>
            <a:r>
              <a:rPr lang="zh-CN" altLang="zh-CN" sz="2800" dirty="0"/>
              <a:t>资产清查，摸清家底</a:t>
            </a:r>
            <a:endParaRPr kumimoji="1" lang="zh-CN" altLang="en-US" sz="2800" b="1" dirty="0"/>
          </a:p>
        </p:txBody>
      </p:sp>
      <p:sp>
        <p:nvSpPr>
          <p:cNvPr id="33" name="Text Box 6"/>
          <p:cNvSpPr txBox="1">
            <a:spLocks noChangeArrowheads="1"/>
          </p:cNvSpPr>
          <p:nvPr/>
        </p:nvSpPr>
        <p:spPr bwMode="auto">
          <a:xfrm>
            <a:off x="1928794" y="5643578"/>
            <a:ext cx="4071966" cy="430887"/>
          </a:xfrm>
          <a:prstGeom prst="rect">
            <a:avLst/>
          </a:prstGeom>
          <a:noFill/>
          <a:ln w="6350">
            <a:noFill/>
            <a:miter lim="800000"/>
            <a:headEnd/>
            <a:tailEnd/>
          </a:ln>
          <a:effectLst/>
        </p:spPr>
        <p:txBody>
          <a:bodyPr wrap="square" lIns="0" tIns="0" rIns="0" bIns="0" anchor="ctr">
            <a:spAutoFit/>
          </a:bodyPr>
          <a:lstStyle/>
          <a:p>
            <a:r>
              <a:rPr lang="zh-CN" altLang="zh-CN" sz="2800" dirty="0" smtClean="0"/>
              <a:t>队伍</a:t>
            </a:r>
            <a:r>
              <a:rPr lang="zh-CN" altLang="zh-CN" sz="2800" dirty="0"/>
              <a:t>建设，提供保障</a:t>
            </a:r>
            <a:endParaRPr kumimoji="1" lang="zh-CN" altLang="en-US" sz="2800" b="1" dirty="0"/>
          </a:p>
        </p:txBody>
      </p:sp>
    </p:spTree>
    <p:extLst>
      <p:ext uri="{BB962C8B-B14F-4D97-AF65-F5344CB8AC3E}">
        <p14:creationId xmlns:p14="http://schemas.microsoft.com/office/powerpoint/2010/main" val="83505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right)">
                                      <p:cBhvr>
                                        <p:cTn id="8" dur="500"/>
                                        <p:tgtEl>
                                          <p:spTgt spid="25"/>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24241" y="1700808"/>
            <a:ext cx="1428728" cy="4643470"/>
          </a:xfrm>
          <a:prstGeom prst="roundRect">
            <a:avLst>
              <a:gd name="adj" fmla="val 9106"/>
            </a:avLst>
          </a:prstGeom>
          <a:noFill/>
          <a:ln w="25400">
            <a:noFill/>
            <a:round/>
            <a:headEnd/>
            <a:tailEnd/>
          </a:ln>
          <a:effectLst/>
        </p:spPr>
        <p:txBody>
          <a:bodyPr anchor="ctr"/>
          <a:lstStyle/>
          <a:p>
            <a:pPr algn="ctr"/>
            <a:r>
              <a:rPr lang="zh-CN" altLang="en-US" sz="4400" b="1" dirty="0" smtClean="0">
                <a:solidFill>
                  <a:schemeClr val="tx2"/>
                </a:solidFill>
                <a:effectLst>
                  <a:outerShdw blurRad="38100" dist="38100" dir="2700000" algn="tl">
                    <a:srgbClr val="C0C0C0"/>
                  </a:outerShdw>
                </a:effectLst>
                <a:latin typeface="+mn-ea"/>
              </a:rPr>
              <a:t>清查结果以及上报材料</a:t>
            </a:r>
            <a:endParaRPr lang="en-US" altLang="zh-CN" sz="4400" b="1" dirty="0">
              <a:solidFill>
                <a:schemeClr val="tx2"/>
              </a:solidFill>
              <a:effectLst>
                <a:outerShdw blurRad="38100" dist="38100" dir="2700000" algn="tl">
                  <a:srgbClr val="C0C0C0"/>
                </a:outerShdw>
              </a:effectLst>
              <a:latin typeface="+mn-ea"/>
            </a:endParaRPr>
          </a:p>
        </p:txBody>
      </p:sp>
      <p:graphicFrame>
        <p:nvGraphicFramePr>
          <p:cNvPr id="12" name="图示 11"/>
          <p:cNvGraphicFramePr/>
          <p:nvPr>
            <p:extLst>
              <p:ext uri="{D42A27DB-BD31-4B8C-83A1-F6EECF244321}">
                <p14:modId xmlns:p14="http://schemas.microsoft.com/office/powerpoint/2010/main" val="787288800"/>
              </p:ext>
            </p:extLst>
          </p:nvPr>
        </p:nvGraphicFramePr>
        <p:xfrm>
          <a:off x="1524000" y="1397000"/>
          <a:ext cx="6977090" cy="4889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15850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24241" y="1700808"/>
            <a:ext cx="1428728" cy="4643470"/>
          </a:xfrm>
          <a:prstGeom prst="roundRect">
            <a:avLst>
              <a:gd name="adj" fmla="val 9106"/>
            </a:avLst>
          </a:prstGeom>
          <a:noFill/>
          <a:ln w="25400">
            <a:noFill/>
            <a:round/>
            <a:headEnd/>
            <a:tailEnd/>
          </a:ln>
          <a:effectLst/>
        </p:spPr>
        <p:txBody>
          <a:bodyPr anchor="ctr"/>
          <a:lstStyle/>
          <a:p>
            <a:pPr algn="ctr"/>
            <a:r>
              <a:rPr lang="zh-CN" altLang="en-US" sz="4400" b="1" dirty="0" smtClean="0">
                <a:solidFill>
                  <a:schemeClr val="tx2"/>
                </a:solidFill>
                <a:effectLst>
                  <a:outerShdw blurRad="38100" dist="38100" dir="2700000" algn="tl">
                    <a:srgbClr val="C0C0C0"/>
                  </a:outerShdw>
                </a:effectLst>
                <a:latin typeface="+mn-ea"/>
              </a:rPr>
              <a:t>清查结果以及上报材料</a:t>
            </a:r>
            <a:endParaRPr lang="en-US" altLang="zh-CN" sz="4400" b="1" dirty="0">
              <a:solidFill>
                <a:schemeClr val="tx2"/>
              </a:solidFill>
              <a:effectLst>
                <a:outerShdw blurRad="38100" dist="38100" dir="2700000" algn="tl">
                  <a:srgbClr val="C0C0C0"/>
                </a:outerShdw>
              </a:effectLst>
              <a:latin typeface="+mn-ea"/>
            </a:endParaRPr>
          </a:p>
        </p:txBody>
      </p:sp>
      <p:graphicFrame>
        <p:nvGraphicFramePr>
          <p:cNvPr id="12" name="图示 11"/>
          <p:cNvGraphicFramePr/>
          <p:nvPr>
            <p:extLst>
              <p:ext uri="{D42A27DB-BD31-4B8C-83A1-F6EECF244321}">
                <p14:modId xmlns:p14="http://schemas.microsoft.com/office/powerpoint/2010/main" val="2085811938"/>
              </p:ext>
            </p:extLst>
          </p:nvPr>
        </p:nvGraphicFramePr>
        <p:xfrm>
          <a:off x="1524000" y="1397000"/>
          <a:ext cx="6977090" cy="4889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49984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清查注意事项</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2" name="图示 11"/>
          <p:cNvGraphicFramePr/>
          <p:nvPr>
            <p:extLst>
              <p:ext uri="{D42A27DB-BD31-4B8C-83A1-F6EECF244321}">
                <p14:modId xmlns:p14="http://schemas.microsoft.com/office/powerpoint/2010/main" val="2519932545"/>
              </p:ext>
            </p:extLst>
          </p:nvPr>
        </p:nvGraphicFramePr>
        <p:xfrm>
          <a:off x="1524000" y="1397000"/>
          <a:ext cx="6977090" cy="4889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7649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785926"/>
            <a:ext cx="9144000" cy="2928958"/>
          </a:xfrm>
          <a:prstGeom prst="rect">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
        <p:nvSpPr>
          <p:cNvPr id="6" name="TextBox 5"/>
          <p:cNvSpPr txBox="1"/>
          <p:nvPr/>
        </p:nvSpPr>
        <p:spPr>
          <a:xfrm>
            <a:off x="0" y="836712"/>
            <a:ext cx="9144000" cy="743986"/>
          </a:xfrm>
          <a:prstGeom prst="rect">
            <a:avLst/>
          </a:prstGeom>
          <a:noFill/>
        </p:spPr>
        <p:txBody>
          <a:bodyPr wrap="square" rtlCol="0">
            <a:spAutoFit/>
          </a:bodyPr>
          <a:lstStyle/>
          <a:p>
            <a:pPr algn="ctr">
              <a:lnSpc>
                <a:spcPct val="150000"/>
              </a:lnSpc>
            </a:pPr>
            <a:endParaRPr lang="zh-CN" altLang="en-US" sz="3200" dirty="0">
              <a:solidFill>
                <a:schemeClr val="bg1"/>
              </a:solidFill>
              <a:latin typeface="华康宋体W12(P)" pitchFamily="18" charset="-122"/>
              <a:ea typeface="华康宋体W12(P)" pitchFamily="18" charset="-122"/>
            </a:endParaRPr>
          </a:p>
        </p:txBody>
      </p:sp>
      <p:sp>
        <p:nvSpPr>
          <p:cNvPr id="9" name="矩形 8"/>
          <p:cNvSpPr/>
          <p:nvPr/>
        </p:nvSpPr>
        <p:spPr>
          <a:xfrm flipV="1">
            <a:off x="0" y="928670"/>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642910" y="2357430"/>
            <a:ext cx="8064896" cy="769441"/>
          </a:xfrm>
          <a:prstGeom prst="rect">
            <a:avLst/>
          </a:prstGeom>
          <a:noFill/>
        </p:spPr>
        <p:txBody>
          <a:bodyPr wrap="square" rtlCol="0">
            <a:spAutoFit/>
          </a:bodyPr>
          <a:lstStyle/>
          <a:p>
            <a:pPr algn="ctr"/>
            <a:r>
              <a:rPr lang="zh-CN" altLang="en-US" sz="4400" b="1" dirty="0" smtClean="0">
                <a:latin typeface="黑体" pitchFamily="49" charset="-122"/>
                <a:ea typeface="黑体" pitchFamily="49" charset="-122"/>
              </a:rPr>
              <a:t>感谢各位领导和老师</a:t>
            </a:r>
            <a:endParaRPr lang="zh-CN" altLang="en-US" sz="4400" b="1" dirty="0">
              <a:latin typeface="黑体" pitchFamily="49" charset="-122"/>
              <a:ea typeface="黑体" pitchFamily="49" charset="-122"/>
            </a:endParaRPr>
          </a:p>
        </p:txBody>
      </p:sp>
      <p:sp>
        <p:nvSpPr>
          <p:cNvPr id="11" name="TextBox 10"/>
          <p:cNvSpPr txBox="1"/>
          <p:nvPr/>
        </p:nvSpPr>
        <p:spPr>
          <a:xfrm>
            <a:off x="1285852" y="3357562"/>
            <a:ext cx="8064896" cy="769441"/>
          </a:xfrm>
          <a:prstGeom prst="rect">
            <a:avLst/>
          </a:prstGeom>
          <a:noFill/>
        </p:spPr>
        <p:txBody>
          <a:bodyPr wrap="square" rtlCol="0">
            <a:spAutoFit/>
          </a:bodyPr>
          <a:lstStyle/>
          <a:p>
            <a:r>
              <a:rPr lang="zh-CN" altLang="en-US" sz="4400" b="1" dirty="0" smtClean="0">
                <a:latin typeface="黑体" pitchFamily="49" charset="-122"/>
                <a:ea typeface="黑体" pitchFamily="49" charset="-122"/>
              </a:rPr>
              <a:t> </a:t>
            </a:r>
            <a:endParaRPr lang="zh-CN" altLang="en-US" sz="4400" b="1" dirty="0">
              <a:latin typeface="黑体" pitchFamily="49" charset="-122"/>
              <a:ea typeface="黑体" pitchFamily="49" charset="-122"/>
            </a:endParaRPr>
          </a:p>
        </p:txBody>
      </p:sp>
      <p:pic>
        <p:nvPicPr>
          <p:cNvPr id="12" name="Picture 2" descr="D:\PPT\未标题-1.png"/>
          <p:cNvPicPr>
            <a:picLocks noChangeAspect="1" noChangeArrowheads="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214414" y="285728"/>
            <a:ext cx="3786214" cy="523220"/>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zh-CN" altLang="en-US" sz="2800" b="1" dirty="0">
              <a:solidFill>
                <a:schemeClr val="accent2">
                  <a:lumMod val="75000"/>
                </a:schemeClr>
              </a:solidFill>
              <a:latin typeface="华文行楷" pitchFamily="2" charset="-122"/>
              <a:ea typeface="华文行楷" pitchFamily="2" charset="-122"/>
            </a:endParaRPr>
          </a:p>
        </p:txBody>
      </p:sp>
      <p:pic>
        <p:nvPicPr>
          <p:cNvPr id="14" name="Picture 2"/>
          <p:cNvPicPr>
            <a:picLocks noChangeAspect="1" noChangeArrowheads="1"/>
          </p:cNvPicPr>
          <p:nvPr/>
        </p:nvPicPr>
        <p:blipFill>
          <a:blip r:embed="rId3"/>
          <a:srcRect/>
          <a:stretch>
            <a:fillRect/>
          </a:stretch>
        </p:blipFill>
        <p:spPr bwMode="auto">
          <a:xfrm flipV="1">
            <a:off x="0" y="6500834"/>
            <a:ext cx="9144000" cy="214313"/>
          </a:xfrm>
          <a:prstGeom prst="rect">
            <a:avLst/>
          </a:prstGeom>
          <a:noFill/>
          <a:ln w="9525">
            <a:noFill/>
            <a:miter lim="800000"/>
            <a:headEnd/>
            <a:tailEnd/>
          </a:ln>
          <a:effectLst/>
        </p:spPr>
      </p:pic>
      <p:pic>
        <p:nvPicPr>
          <p:cNvPr id="174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43636" y="3143248"/>
            <a:ext cx="1500198" cy="1082110"/>
          </a:xfrm>
          <a:prstGeom prst="rect">
            <a:avLst/>
          </a:prstGeom>
          <a:noFill/>
          <a:ln w="9525">
            <a:noFill/>
            <a:miter lim="800000"/>
            <a:headEnd/>
            <a:tailEnd/>
          </a:ln>
          <a:effectLst/>
        </p:spPr>
      </p:pic>
    </p:spTree>
    <p:extLst>
      <p:ext uri="{BB962C8B-B14F-4D97-AF65-F5344CB8AC3E}">
        <p14:creationId xmlns:p14="http://schemas.microsoft.com/office/powerpoint/2010/main" val="126479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1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ppt_x</p:attrName>
                                        </p:attrNameLst>
                                      </p:cBhvr>
                                      <p:tavLst>
                                        <p:tav tm="0">
                                          <p:val>
                                            <p:strVal val="#ppt_x-#ppt_w*1.125000"/>
                                          </p:val>
                                        </p:tav>
                                        <p:tav tm="100000">
                                          <p:val>
                                            <p:strVal val="#ppt_x"/>
                                          </p:val>
                                        </p:tav>
                                      </p:tavLst>
                                    </p:anim>
                                    <p:animEffect transition="in" filter="wipe(righ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5" name="AutoShape 7"/>
          <p:cNvSpPr>
            <a:spLocks noChangeArrowheads="1"/>
          </p:cNvSpPr>
          <p:nvPr/>
        </p:nvSpPr>
        <p:spPr bwMode="auto">
          <a:xfrm>
            <a:off x="571472" y="1142984"/>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工作程序</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16" name="图示 15"/>
          <p:cNvGraphicFramePr/>
          <p:nvPr/>
        </p:nvGraphicFramePr>
        <p:xfrm>
          <a:off x="2428860" y="1357298"/>
          <a:ext cx="5715040" cy="50720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8826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graphicFrame>
        <p:nvGraphicFramePr>
          <p:cNvPr id="10" name="图示 9"/>
          <p:cNvGraphicFramePr/>
          <p:nvPr/>
        </p:nvGraphicFramePr>
        <p:xfrm>
          <a:off x="1524000" y="1214422"/>
          <a:ext cx="6762776" cy="50006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清查什么</a:t>
            </a:r>
            <a:endParaRPr lang="en-US" altLang="zh-CN" sz="4800" b="1" dirty="0">
              <a:solidFill>
                <a:schemeClr val="tx2"/>
              </a:solidFill>
              <a:effectLst>
                <a:outerShdw blurRad="38100" dist="38100" dir="2700000" algn="tl">
                  <a:srgbClr val="C0C0C0"/>
                </a:outerShdw>
              </a:effectLst>
              <a:latin typeface="+mn-ea"/>
            </a:endParaRPr>
          </a:p>
        </p:txBody>
      </p:sp>
    </p:spTree>
    <p:extLst>
      <p:ext uri="{BB962C8B-B14F-4D97-AF65-F5344CB8AC3E}">
        <p14:creationId xmlns:p14="http://schemas.microsoft.com/office/powerpoint/2010/main" val="98826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清查什么</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8" name="图示 7"/>
          <p:cNvGraphicFramePr/>
          <p:nvPr/>
        </p:nvGraphicFramePr>
        <p:xfrm>
          <a:off x="1524000" y="1397000"/>
          <a:ext cx="7048528" cy="49609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8826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D:\PPT\未标题-1.png"/>
          <p:cNvPicPr>
            <a:picLocks noChangeAspect="1" noChangeArrowheads="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57158" y="142852"/>
            <a:ext cx="962894" cy="804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214414" y="214290"/>
            <a:ext cx="4714908" cy="830997"/>
          </a:xfrm>
          <a:prstGeom prst="rect">
            <a:avLst/>
          </a:prstGeom>
          <a:noFill/>
        </p:spPr>
        <p:txBody>
          <a:bodyPr wrap="square" rtlCol="0">
            <a:spAutoFit/>
          </a:bodyPr>
          <a:lstStyle/>
          <a:p>
            <a:r>
              <a:rPr lang="zh-CN" altLang="en-US" sz="2800" b="1" dirty="0" smtClean="0">
                <a:solidFill>
                  <a:schemeClr val="accent2">
                    <a:lumMod val="75000"/>
                  </a:schemeClr>
                </a:solidFill>
                <a:latin typeface="华文行楷" pitchFamily="2" charset="-122"/>
                <a:ea typeface="华文行楷" pitchFamily="2" charset="-122"/>
              </a:rPr>
              <a:t>北京外国语大学</a:t>
            </a:r>
            <a:endParaRPr lang="en-US" altLang="zh-CN" sz="2800" b="1" dirty="0" smtClean="0">
              <a:solidFill>
                <a:schemeClr val="accent2">
                  <a:lumMod val="75000"/>
                </a:schemeClr>
              </a:solidFill>
              <a:latin typeface="华文行楷" pitchFamily="2" charset="-122"/>
              <a:ea typeface="华文行楷" pitchFamily="2" charset="-122"/>
            </a:endParaRPr>
          </a:p>
          <a:p>
            <a:r>
              <a:rPr lang="en-US" sz="2000" b="1" dirty="0" smtClean="0">
                <a:solidFill>
                  <a:schemeClr val="accent2">
                    <a:lumMod val="75000"/>
                  </a:schemeClr>
                </a:solidFill>
              </a:rPr>
              <a:t> Beijing Foreign Studies University</a:t>
            </a:r>
            <a:endParaRPr lang="zh-CN" altLang="en-US" sz="2000" b="1" dirty="0">
              <a:solidFill>
                <a:schemeClr val="accent2">
                  <a:lumMod val="75000"/>
                </a:schemeClr>
              </a:solidFill>
              <a:latin typeface="华文行楷" pitchFamily="2" charset="-122"/>
              <a:ea typeface="华文行楷" pitchFamily="2" charset="-122"/>
            </a:endParaRPr>
          </a:p>
        </p:txBody>
      </p:sp>
      <p:sp>
        <p:nvSpPr>
          <p:cNvPr id="23" name="矩形 22"/>
          <p:cNvSpPr/>
          <p:nvPr/>
        </p:nvSpPr>
        <p:spPr>
          <a:xfrm flipV="1">
            <a:off x="0" y="1000108"/>
            <a:ext cx="9144000"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a:srcRect/>
          <a:stretch>
            <a:fillRect/>
          </a:stretch>
        </p:blipFill>
        <p:spPr bwMode="auto">
          <a:xfrm flipV="1">
            <a:off x="0" y="6500834"/>
            <a:ext cx="9144000" cy="214313"/>
          </a:xfrm>
          <a:prstGeom prst="rect">
            <a:avLst/>
          </a:prstGeom>
          <a:noFill/>
          <a:ln w="9525">
            <a:noFill/>
            <a:miter lim="800000"/>
            <a:headEnd/>
            <a:tailEnd/>
          </a:ln>
          <a:effectLst/>
        </p:spPr>
      </p:pic>
      <p:sp>
        <p:nvSpPr>
          <p:cNvPr id="11" name="AutoShape 7"/>
          <p:cNvSpPr>
            <a:spLocks noChangeArrowheads="1"/>
          </p:cNvSpPr>
          <p:nvPr/>
        </p:nvSpPr>
        <p:spPr bwMode="auto">
          <a:xfrm>
            <a:off x="142844" y="1214422"/>
            <a:ext cx="1428728" cy="4643470"/>
          </a:xfrm>
          <a:prstGeom prst="roundRect">
            <a:avLst>
              <a:gd name="adj" fmla="val 9106"/>
            </a:avLst>
          </a:prstGeom>
          <a:noFill/>
          <a:ln w="25400">
            <a:noFill/>
            <a:round/>
            <a:headEnd/>
            <a:tailEnd/>
          </a:ln>
          <a:effectLst/>
        </p:spPr>
        <p:txBody>
          <a:bodyPr anchor="ctr"/>
          <a:lstStyle/>
          <a:p>
            <a:pPr algn="ctr"/>
            <a:r>
              <a:rPr lang="zh-CN" altLang="en-US" sz="4800" b="1" dirty="0" smtClean="0">
                <a:solidFill>
                  <a:schemeClr val="tx2"/>
                </a:solidFill>
                <a:effectLst>
                  <a:outerShdw blurRad="38100" dist="38100" dir="2700000" algn="tl">
                    <a:srgbClr val="C0C0C0"/>
                  </a:outerShdw>
                </a:effectLst>
                <a:latin typeface="+mn-ea"/>
              </a:rPr>
              <a:t>如何清查</a:t>
            </a:r>
            <a:endParaRPr lang="en-US" altLang="zh-CN" sz="4800" b="1" dirty="0">
              <a:solidFill>
                <a:schemeClr val="tx2"/>
              </a:solidFill>
              <a:effectLst>
                <a:outerShdw blurRad="38100" dist="38100" dir="2700000" algn="tl">
                  <a:srgbClr val="C0C0C0"/>
                </a:outerShdw>
              </a:effectLst>
              <a:latin typeface="+mn-ea"/>
            </a:endParaRPr>
          </a:p>
        </p:txBody>
      </p:sp>
      <p:graphicFrame>
        <p:nvGraphicFramePr>
          <p:cNvPr id="8" name="图示 7"/>
          <p:cNvGraphicFramePr/>
          <p:nvPr/>
        </p:nvGraphicFramePr>
        <p:xfrm>
          <a:off x="1500166" y="1285860"/>
          <a:ext cx="7048528" cy="50720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8826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ppt_x</p:attrName>
                                        </p:attrNameLst>
                                      </p:cBhvr>
                                      <p:tavLst>
                                        <p:tav tm="0">
                                          <p:val>
                                            <p:strVal val="#ppt_x-#ppt_w*1.125000"/>
                                          </p:val>
                                        </p:tav>
                                        <p:tav tm="100000">
                                          <p:val>
                                            <p:strVal val="#ppt_x"/>
                                          </p:val>
                                        </p:tav>
                                      </p:tavLst>
                                    </p:anim>
                                    <p:animEffect transition="in" filter="wipe(right)">
                                      <p:cBhvr>
                                        <p:cTn id="8" dur="500"/>
                                        <p:tgtEl>
                                          <p:spTgt spid="6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1937</TotalTime>
  <Words>2697</Words>
  <Application>Microsoft Office PowerPoint</Application>
  <PresentationFormat>全屏显示(4:3)</PresentationFormat>
  <Paragraphs>430</Paragraphs>
  <Slides>53</Slides>
  <Notes>51</Notes>
  <HiddenSlides>0</HiddenSlides>
  <MMClips>0</MMClips>
  <ScaleCrop>false</ScaleCrop>
  <HeadingPairs>
    <vt:vector size="4" baseType="variant">
      <vt:variant>
        <vt:lpstr>主题</vt:lpstr>
      </vt:variant>
      <vt:variant>
        <vt:i4>1</vt:i4>
      </vt:variant>
      <vt:variant>
        <vt:lpstr>幻灯片标题</vt:lpstr>
      </vt:variant>
      <vt:variant>
        <vt:i4>53</vt:i4>
      </vt:variant>
    </vt:vector>
  </HeadingPairs>
  <TitlesOfParts>
    <vt:vector size="54" baseType="lpstr">
      <vt:lpstr>Office 主题</vt:lpstr>
      <vt:lpstr>北外公房分配方案汇报</vt:lpstr>
      <vt:lpstr>PowerPoint 演示文稿</vt:lpstr>
      <vt:lpstr>PowerPoint 演示文稿</vt:lpstr>
      <vt:lpstr>PowerPoint 演示文稿</vt:lpstr>
      <vt:lpstr>工作原则——</vt:lpstr>
      <vt:lpstr>PowerPoint 演示文稿</vt:lpstr>
      <vt:lpstr>PowerPoint 演示文稿</vt:lpstr>
      <vt:lpstr>PowerPoint 演示文稿</vt:lpstr>
      <vt:lpstr>PowerPoint 演示文稿</vt:lpstr>
      <vt:lpstr>北京外国语大学资产清查领导小组成员名单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北京外国语大学</dc:creator>
  <cp:lastModifiedBy>tony</cp:lastModifiedBy>
  <cp:revision>286</cp:revision>
  <dcterms:created xsi:type="dcterms:W3CDTF">2015-05-11T07:29:26Z</dcterms:created>
  <dcterms:modified xsi:type="dcterms:W3CDTF">2016-04-29T07:00:56Z</dcterms:modified>
</cp:coreProperties>
</file>